
<file path=[Content_Types].xml><?xml version="1.0" encoding="utf-8"?>
<Types xmlns="http://schemas.openxmlformats.org/package/2006/content-types">
  <Default Extension="3gp" ContentType="video/3gpp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7"/>
  </p:notesMasterIdLst>
  <p:sldIdLst>
    <p:sldId id="256" r:id="rId3"/>
    <p:sldId id="321" r:id="rId4"/>
    <p:sldId id="320" r:id="rId5"/>
    <p:sldId id="260" r:id="rId6"/>
    <p:sldId id="319" r:id="rId7"/>
    <p:sldId id="259" r:id="rId8"/>
    <p:sldId id="301" r:id="rId9"/>
    <p:sldId id="302" r:id="rId10"/>
    <p:sldId id="303" r:id="rId11"/>
    <p:sldId id="304" r:id="rId12"/>
    <p:sldId id="305" r:id="rId13"/>
    <p:sldId id="308" r:id="rId14"/>
    <p:sldId id="309" r:id="rId15"/>
    <p:sldId id="310" r:id="rId16"/>
    <p:sldId id="311" r:id="rId17"/>
    <p:sldId id="312" r:id="rId18"/>
    <p:sldId id="313" r:id="rId19"/>
    <p:sldId id="315" r:id="rId20"/>
    <p:sldId id="316" r:id="rId21"/>
    <p:sldId id="314" r:id="rId22"/>
    <p:sldId id="317" r:id="rId23"/>
    <p:sldId id="318" r:id="rId24"/>
    <p:sldId id="322" r:id="rId25"/>
    <p:sldId id="286" r:id="rId26"/>
  </p:sldIdLst>
  <p:sldSz cx="9144000" cy="5143500" type="screen16x9"/>
  <p:notesSz cx="6858000" cy="9144000"/>
  <p:embeddedFontLst>
    <p:embeddedFont>
      <p:font typeface="Numans" panose="020B060402020202020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Medium" panose="00000600000000000000" pitchFamily="2" charset="0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Yeseva One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AF6B4-28B3-4D35-AD4B-91E064EF6FF2}">
  <a:tblStyle styleId="{A74AF6B4-28B3-4D35-AD4B-91E064EF6F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1268b5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1268b5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56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41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78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6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11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93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59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61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37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459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94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299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50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911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746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23255e14ea_0_1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23255e14ea_0_1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65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58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013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31475" y="13335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638300" y="13335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419350" y="-192405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837425"/>
            <a:ext cx="47223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294644"/>
            <a:ext cx="2505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1952700" y="3948225"/>
            <a:ext cx="3143400" cy="3143400"/>
            <a:chOff x="5467350" y="581025"/>
            <a:chExt cx="3143400" cy="3143400"/>
          </a:xfrm>
        </p:grpSpPr>
        <p:sp>
          <p:nvSpPr>
            <p:cNvPr id="15" name="Google Shape;15;p2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143625" y="-23241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-1133475" y="-18641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47675" y="2195825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723313" y="1295550"/>
            <a:ext cx="2559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4723300" y="2067750"/>
            <a:ext cx="35352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-769750" y="-7872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5269100" y="184168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018025" y="1491600"/>
            <a:ext cx="31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018025" y="2569200"/>
            <a:ext cx="31389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6027025" y="-157026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4572000" y="363038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-1550875" y="172183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1"/>
          </p:nvPr>
        </p:nvSpPr>
        <p:spPr>
          <a:xfrm>
            <a:off x="5463850" y="114300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2"/>
          </p:nvPr>
        </p:nvSpPr>
        <p:spPr>
          <a:xfrm>
            <a:off x="5463850" y="225180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3"/>
          </p:nvPr>
        </p:nvSpPr>
        <p:spPr>
          <a:xfrm>
            <a:off x="5463850" y="336060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4"/>
          </p:nvPr>
        </p:nvSpPr>
        <p:spPr>
          <a:xfrm>
            <a:off x="5463850" y="1503300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5"/>
          </p:nvPr>
        </p:nvSpPr>
        <p:spPr>
          <a:xfrm>
            <a:off x="5463850" y="2612100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6"/>
          </p:nvPr>
        </p:nvSpPr>
        <p:spPr>
          <a:xfrm>
            <a:off x="5463850" y="3720900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-2403750" y="-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4454250" y="-16383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-441600" y="-9525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3520800" y="238123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mans"/>
              <a:buChar char="●"/>
              <a:defRPr sz="1800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○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■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●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○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■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●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○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mans"/>
              <a:buChar char="■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4" r:id="rId4"/>
    <p:sldLayoutId id="2147483667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3gp"/><Relationship Id="rId1" Type="http://schemas.microsoft.com/office/2007/relationships/media" Target="../media/media4.3gp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jp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3gp"/><Relationship Id="rId1" Type="http://schemas.microsoft.com/office/2007/relationships/media" Target="../media/media5.3gp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3gp"/><Relationship Id="rId1" Type="http://schemas.microsoft.com/office/2007/relationships/media" Target="../media/media6.3gp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3gp"/><Relationship Id="rId1" Type="http://schemas.microsoft.com/office/2007/relationships/media" Target="../media/media7.3gp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3gp"/><Relationship Id="rId1" Type="http://schemas.microsoft.com/office/2007/relationships/media" Target="../media/media8.3gp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jp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3gp"/><Relationship Id="rId1" Type="http://schemas.microsoft.com/office/2007/relationships/media" Target="../media/media9.3gp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3gp"/><Relationship Id="rId1" Type="http://schemas.microsoft.com/office/2007/relationships/media" Target="../media/media10.3gp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3gp"/><Relationship Id="rId1" Type="http://schemas.microsoft.com/office/2007/relationships/media" Target="../media/media11.3gp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3gp"/><Relationship Id="rId1" Type="http://schemas.microsoft.com/office/2007/relationships/media" Target="../media/media12.3gp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3gp"/><Relationship Id="rId1" Type="http://schemas.microsoft.com/office/2007/relationships/media" Target="../media/media13.3gp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3gp"/><Relationship Id="rId1" Type="http://schemas.microsoft.com/office/2007/relationships/media" Target="../media/media14.3gp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3gp"/><Relationship Id="rId1" Type="http://schemas.microsoft.com/office/2007/relationships/media" Target="../media/media15.3gp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3gp"/><Relationship Id="rId1" Type="http://schemas.microsoft.com/office/2007/relationships/media" Target="../media/media1.3g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3gp"/><Relationship Id="rId1" Type="http://schemas.microsoft.com/office/2007/relationships/media" Target="../media/media2.3g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3gp"/><Relationship Id="rId1" Type="http://schemas.microsoft.com/office/2007/relationships/media" Target="../media/media3.3g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5647378" y="1160120"/>
            <a:ext cx="2783481" cy="2783481"/>
            <a:chOff x="5467350" y="581025"/>
            <a:chExt cx="3143400" cy="3143400"/>
          </a:xfrm>
        </p:grpSpPr>
        <p:sp>
          <p:nvSpPr>
            <p:cNvPr id="237" name="Google Shape;237;p30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0"/>
          <p:cNvSpPr txBox="1">
            <a:spLocks noGrp="1"/>
          </p:cNvSpPr>
          <p:nvPr>
            <p:ph type="ctrTitle"/>
          </p:nvPr>
        </p:nvSpPr>
        <p:spPr>
          <a:xfrm>
            <a:off x="713224" y="837425"/>
            <a:ext cx="5074313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</a:t>
            </a:r>
            <a:r>
              <a:rPr lang="en"/>
              <a:t>E-Gawe </a:t>
            </a:r>
            <a:r>
              <a:rPr lang="en" sz="3500"/>
              <a:t>(Wedding Organizer)</a:t>
            </a:r>
            <a:endParaRPr sz="3500" dirty="0"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1"/>
          </p:nvPr>
        </p:nvSpPr>
        <p:spPr>
          <a:xfrm>
            <a:off x="466982" y="4314870"/>
            <a:ext cx="2783398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By Kelompok 1</a:t>
            </a:r>
            <a:endParaRPr dirty="0"/>
          </a:p>
        </p:txBody>
      </p:sp>
      <p:cxnSp>
        <p:nvCxnSpPr>
          <p:cNvPr id="245" name="Google Shape;245;p30"/>
          <p:cNvCxnSpPr/>
          <p:nvPr/>
        </p:nvCxnSpPr>
        <p:spPr>
          <a:xfrm>
            <a:off x="2621525" y="1429292"/>
            <a:ext cx="2561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4572000" y="4433375"/>
            <a:ext cx="0" cy="353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E15FB97-92FC-8CCA-7B7E-59962FA1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69" y="0"/>
            <a:ext cx="957431" cy="957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30437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Gawe – Hapus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“Delete / Icon Trash Bin” </a:t>
            </a:r>
            <a:r>
              <a:rPr lang="en-US" sz="2000" dirty="0"/>
              <a:t>pada </a:t>
            </a:r>
            <a:r>
              <a:rPr lang="en-US" sz="2000" dirty="0" err="1"/>
              <a:t>Gawe</a:t>
            </a:r>
            <a:r>
              <a:rPr lang="en-US" sz="2000" dirty="0"/>
              <a:t> / Acara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dihapus</a:t>
            </a:r>
            <a:endParaRPr lang="en-US" sz="2000" dirty="0"/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lang="en-US" sz="2000" dirty="0"/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882602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0740DF36-37FE-6C34-B886-BDA9C989E280}"/>
              </a:ext>
            </a:extLst>
          </p:cNvPr>
          <p:cNvSpPr txBox="1">
            <a:spLocks/>
          </p:cNvSpPr>
          <p:nvPr/>
        </p:nvSpPr>
        <p:spPr>
          <a:xfrm>
            <a:off x="877228" y="2224924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dialog </a:t>
            </a:r>
            <a:r>
              <a:rPr lang="en-US" sz="2000" dirty="0" err="1"/>
              <a:t>konfrimasi</a:t>
            </a:r>
            <a:r>
              <a:rPr lang="en-US" sz="2000" dirty="0"/>
              <a:t>,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“Yes”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hapus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“Cancel”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batalkan</a:t>
            </a:r>
            <a:r>
              <a:rPr lang="en-US" sz="2000" dirty="0"/>
              <a:t>.</a:t>
            </a:r>
            <a:endParaRPr lang="en-US" sz="2000" i="1" dirty="0"/>
          </a:p>
        </p:txBody>
      </p:sp>
      <p:pic>
        <p:nvPicPr>
          <p:cNvPr id="2" name="Gawe_Delete">
            <a:hlinkClick r:id="" action="ppaction://media"/>
            <a:extLst>
              <a:ext uri="{FF2B5EF4-FFF2-40B4-BE49-F238E27FC236}">
                <a16:creationId xmlns:a16="http://schemas.microsoft.com/office/drawing/2014/main" id="{3EEABA83-8D36-1D03-FD5D-0E3293BBD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016" b="29756"/>
          <a:stretch/>
        </p:blipFill>
        <p:spPr>
          <a:xfrm>
            <a:off x="4304369" y="1242560"/>
            <a:ext cx="4690872" cy="22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3535187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Kontak</a:t>
            </a:r>
            <a:endParaRPr dirty="0"/>
          </a:p>
        </p:txBody>
      </p:sp>
      <p:sp>
        <p:nvSpPr>
          <p:cNvPr id="17" name="Google Shape;316;p34">
            <a:extLst>
              <a:ext uri="{FF2B5EF4-FFF2-40B4-BE49-F238E27FC236}">
                <a16:creationId xmlns:a16="http://schemas.microsoft.com/office/drawing/2014/main" id="{9BE2847D-B217-C64F-5584-7CF26F5B6E53}"/>
              </a:ext>
            </a:extLst>
          </p:cNvPr>
          <p:cNvSpPr txBox="1">
            <a:spLocks/>
          </p:cNvSpPr>
          <p:nvPr/>
        </p:nvSpPr>
        <p:spPr>
          <a:xfrm>
            <a:off x="6924907" y="1650365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Menentukan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jumlah</a:t>
            </a:r>
            <a:r>
              <a:rPr lang="en-US" sz="1200" dirty="0">
                <a:solidFill>
                  <a:schemeClr val="tx1"/>
                </a:solidFill>
              </a:rPr>
              <a:t> data yang </a:t>
            </a:r>
            <a:r>
              <a:rPr lang="en-US" sz="1200" dirty="0" err="1">
                <a:solidFill>
                  <a:schemeClr val="tx1"/>
                </a:solidFill>
              </a:rPr>
              <a:t>ditampilkan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satu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tampilan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Google Shape;316;p34">
            <a:extLst>
              <a:ext uri="{FF2B5EF4-FFF2-40B4-BE49-F238E27FC236}">
                <a16:creationId xmlns:a16="http://schemas.microsoft.com/office/drawing/2014/main" id="{CFABEE5F-0A7B-C716-895A-10AEBD28EA08}"/>
              </a:ext>
            </a:extLst>
          </p:cNvPr>
          <p:cNvSpPr txBox="1">
            <a:spLocks/>
          </p:cNvSpPr>
          <p:nvPr/>
        </p:nvSpPr>
        <p:spPr>
          <a:xfrm>
            <a:off x="6924907" y="793264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Menambahakan</a:t>
            </a:r>
            <a:r>
              <a:rPr lang="en-US" sz="1200" dirty="0">
                <a:solidFill>
                  <a:schemeClr val="tx1"/>
                </a:solidFill>
              </a:rPr>
              <a:t> data Group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Google Shape;316;p34">
            <a:extLst>
              <a:ext uri="{FF2B5EF4-FFF2-40B4-BE49-F238E27FC236}">
                <a16:creationId xmlns:a16="http://schemas.microsoft.com/office/drawing/2014/main" id="{CF816AE8-05F9-78B2-2463-B3F5C35234E4}"/>
              </a:ext>
            </a:extLst>
          </p:cNvPr>
          <p:cNvSpPr txBox="1">
            <a:spLocks/>
          </p:cNvSpPr>
          <p:nvPr/>
        </p:nvSpPr>
        <p:spPr>
          <a:xfrm>
            <a:off x="6924907" y="3424843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Merubah</a:t>
            </a:r>
            <a:r>
              <a:rPr lang="en-US" sz="1200" dirty="0">
                <a:solidFill>
                  <a:schemeClr val="tx1"/>
                </a:solidFill>
              </a:rPr>
              <a:t> dan </a:t>
            </a:r>
            <a:r>
              <a:rPr lang="en-US" sz="1200" dirty="0" err="1">
                <a:solidFill>
                  <a:schemeClr val="tx1"/>
                </a:solidFill>
              </a:rPr>
              <a:t>Mengupdate</a:t>
            </a:r>
            <a:r>
              <a:rPr lang="en-US" sz="1200" dirty="0">
                <a:solidFill>
                  <a:schemeClr val="tx1"/>
                </a:solidFill>
              </a:rPr>
              <a:t> data Group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Google Shape;316;p34">
            <a:extLst>
              <a:ext uri="{FF2B5EF4-FFF2-40B4-BE49-F238E27FC236}">
                <a16:creationId xmlns:a16="http://schemas.microsoft.com/office/drawing/2014/main" id="{10A75FD3-1EA2-020F-5503-67CAC22D31E1}"/>
              </a:ext>
            </a:extLst>
          </p:cNvPr>
          <p:cNvSpPr txBox="1">
            <a:spLocks/>
          </p:cNvSpPr>
          <p:nvPr/>
        </p:nvSpPr>
        <p:spPr>
          <a:xfrm>
            <a:off x="6924907" y="4257119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Menghapus</a:t>
            </a:r>
            <a:r>
              <a:rPr lang="en-US" sz="1200" dirty="0">
                <a:solidFill>
                  <a:schemeClr val="tx1"/>
                </a:solidFill>
              </a:rPr>
              <a:t> data Group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sementara</a:t>
            </a:r>
            <a:r>
              <a:rPr lang="en-US" sz="1200" dirty="0">
                <a:solidFill>
                  <a:schemeClr val="tx1"/>
                </a:solidFill>
              </a:rPr>
              <a:t> (</a:t>
            </a:r>
            <a:r>
              <a:rPr lang="en-US" sz="1200" dirty="0" err="1">
                <a:solidFill>
                  <a:schemeClr val="tx1"/>
                </a:solidFill>
              </a:rPr>
              <a:t>tidak</a:t>
            </a:r>
            <a:r>
              <a:rPr lang="en-US" sz="1200" dirty="0">
                <a:solidFill>
                  <a:schemeClr val="tx1"/>
                </a:solidFill>
              </a:rPr>
              <a:t> permanent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A5C0E9-64F1-AAE9-C3D4-B58C528E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257"/>
            <a:ext cx="5742878" cy="2780983"/>
          </a:xfrm>
          <a:prstGeom prst="rect">
            <a:avLst/>
          </a:prstGeom>
        </p:spPr>
      </p:pic>
      <p:sp>
        <p:nvSpPr>
          <p:cNvPr id="26" name="Google Shape;316;p34">
            <a:extLst>
              <a:ext uri="{FF2B5EF4-FFF2-40B4-BE49-F238E27FC236}">
                <a16:creationId xmlns:a16="http://schemas.microsoft.com/office/drawing/2014/main" id="{19F8F7F8-B1AB-205C-E0BF-593AA424137C}"/>
              </a:ext>
            </a:extLst>
          </p:cNvPr>
          <p:cNvSpPr txBox="1">
            <a:spLocks/>
          </p:cNvSpPr>
          <p:nvPr/>
        </p:nvSpPr>
        <p:spPr>
          <a:xfrm>
            <a:off x="4030986" y="4257118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Merestore</a:t>
            </a:r>
            <a:r>
              <a:rPr lang="en-US" sz="1200" dirty="0">
                <a:solidFill>
                  <a:schemeClr val="tx1"/>
                </a:solidFill>
              </a:rPr>
              <a:t> data yang </a:t>
            </a:r>
            <a:r>
              <a:rPr lang="en-US" sz="1200" dirty="0" err="1">
                <a:solidFill>
                  <a:schemeClr val="tx1"/>
                </a:solidFill>
              </a:rPr>
              <a:t>telah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dihapus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atau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Menghapus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secara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permanen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Google Shape;316;p34">
            <a:extLst>
              <a:ext uri="{FF2B5EF4-FFF2-40B4-BE49-F238E27FC236}">
                <a16:creationId xmlns:a16="http://schemas.microsoft.com/office/drawing/2014/main" id="{176A1F0A-BDFF-C395-BC4A-1A15A7AF314B}"/>
              </a:ext>
            </a:extLst>
          </p:cNvPr>
          <p:cNvSpPr txBox="1">
            <a:spLocks/>
          </p:cNvSpPr>
          <p:nvPr/>
        </p:nvSpPr>
        <p:spPr>
          <a:xfrm>
            <a:off x="6924907" y="2570088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Mencari</a:t>
            </a:r>
            <a:r>
              <a:rPr lang="en-US" sz="1200" dirty="0">
                <a:solidFill>
                  <a:schemeClr val="tx1"/>
                </a:solidFill>
              </a:rPr>
              <a:t> data Group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Google Shape;325;p34">
            <a:extLst>
              <a:ext uri="{FF2B5EF4-FFF2-40B4-BE49-F238E27FC236}">
                <a16:creationId xmlns:a16="http://schemas.microsoft.com/office/drawing/2014/main" id="{93628D04-CF05-D7ED-35DB-DEF190FF946F}"/>
              </a:ext>
            </a:extLst>
          </p:cNvPr>
          <p:cNvSpPr/>
          <p:nvPr/>
        </p:nvSpPr>
        <p:spPr>
          <a:xfrm>
            <a:off x="6073434" y="793264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9DEB3C-2FC5-4828-A6CD-5984E89E6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1" t="15422" r="22923" b="24553"/>
          <a:stretch/>
        </p:blipFill>
        <p:spPr>
          <a:xfrm>
            <a:off x="6180107" y="903565"/>
            <a:ext cx="469397" cy="469397"/>
          </a:xfrm>
          <a:prstGeom prst="rect">
            <a:avLst/>
          </a:prstGeom>
        </p:spPr>
      </p:pic>
      <p:sp>
        <p:nvSpPr>
          <p:cNvPr id="31" name="Google Shape;325;p34">
            <a:extLst>
              <a:ext uri="{FF2B5EF4-FFF2-40B4-BE49-F238E27FC236}">
                <a16:creationId xmlns:a16="http://schemas.microsoft.com/office/drawing/2014/main" id="{468A1BAD-26A3-60E9-2B03-6417C953044D}"/>
              </a:ext>
            </a:extLst>
          </p:cNvPr>
          <p:cNvSpPr/>
          <p:nvPr/>
        </p:nvSpPr>
        <p:spPr>
          <a:xfrm>
            <a:off x="6070556" y="1681676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7A694A-3C31-B81A-6407-2358D6C61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07" y="1791977"/>
            <a:ext cx="469397" cy="469397"/>
          </a:xfrm>
          <a:prstGeom prst="rect">
            <a:avLst/>
          </a:prstGeom>
        </p:spPr>
      </p:pic>
      <p:sp>
        <p:nvSpPr>
          <p:cNvPr id="33" name="Google Shape;325;p34">
            <a:extLst>
              <a:ext uri="{FF2B5EF4-FFF2-40B4-BE49-F238E27FC236}">
                <a16:creationId xmlns:a16="http://schemas.microsoft.com/office/drawing/2014/main" id="{1A8D6979-3507-B718-D7DB-7706DD1184B8}"/>
              </a:ext>
            </a:extLst>
          </p:cNvPr>
          <p:cNvSpPr/>
          <p:nvPr/>
        </p:nvSpPr>
        <p:spPr>
          <a:xfrm>
            <a:off x="6073411" y="2570088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8AFD455-6CD0-40DD-DCC0-FAE5899C76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74" t="6551" r="7333" b="8624"/>
          <a:stretch/>
        </p:blipFill>
        <p:spPr>
          <a:xfrm>
            <a:off x="6180106" y="2683344"/>
            <a:ext cx="469397" cy="463487"/>
          </a:xfrm>
          <a:prstGeom prst="rect">
            <a:avLst/>
          </a:prstGeom>
        </p:spPr>
      </p:pic>
      <p:sp>
        <p:nvSpPr>
          <p:cNvPr id="36" name="Google Shape;325;p34">
            <a:extLst>
              <a:ext uri="{FF2B5EF4-FFF2-40B4-BE49-F238E27FC236}">
                <a16:creationId xmlns:a16="http://schemas.microsoft.com/office/drawing/2014/main" id="{015EA935-5B7A-90AF-F7B8-5E1D77183C27}"/>
              </a:ext>
            </a:extLst>
          </p:cNvPr>
          <p:cNvSpPr/>
          <p:nvPr/>
        </p:nvSpPr>
        <p:spPr>
          <a:xfrm>
            <a:off x="6070556" y="3458500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6BAB8BD-D229-725E-444E-1C897746C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106" y="3571756"/>
            <a:ext cx="469397" cy="463487"/>
          </a:xfrm>
          <a:prstGeom prst="rect">
            <a:avLst/>
          </a:prstGeom>
        </p:spPr>
      </p:pic>
      <p:sp>
        <p:nvSpPr>
          <p:cNvPr id="38" name="Google Shape;325;p34">
            <a:extLst>
              <a:ext uri="{FF2B5EF4-FFF2-40B4-BE49-F238E27FC236}">
                <a16:creationId xmlns:a16="http://schemas.microsoft.com/office/drawing/2014/main" id="{7615DDAF-A61A-0485-5159-DF54253CED0A}"/>
              </a:ext>
            </a:extLst>
          </p:cNvPr>
          <p:cNvSpPr/>
          <p:nvPr/>
        </p:nvSpPr>
        <p:spPr>
          <a:xfrm>
            <a:off x="6070556" y="4346912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0F3C99-3B4F-3FFB-1ABE-25ACE77B6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965" y="4453800"/>
            <a:ext cx="475538" cy="476224"/>
          </a:xfrm>
          <a:prstGeom prst="rect">
            <a:avLst/>
          </a:prstGeom>
        </p:spPr>
      </p:pic>
      <p:sp>
        <p:nvSpPr>
          <p:cNvPr id="40" name="Google Shape;325;p34">
            <a:extLst>
              <a:ext uri="{FF2B5EF4-FFF2-40B4-BE49-F238E27FC236}">
                <a16:creationId xmlns:a16="http://schemas.microsoft.com/office/drawing/2014/main" id="{9CB33D0C-722D-0418-82F2-8BDD9E5E02E7}"/>
              </a:ext>
            </a:extLst>
          </p:cNvPr>
          <p:cNvSpPr/>
          <p:nvPr/>
        </p:nvSpPr>
        <p:spPr>
          <a:xfrm>
            <a:off x="3162597" y="4346912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613BD-0758-57E1-4438-6E5CD23F30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942" t="10177" r="58155" b="12960"/>
          <a:stretch/>
        </p:blipFill>
        <p:spPr>
          <a:xfrm>
            <a:off x="3284368" y="4421242"/>
            <a:ext cx="472435" cy="5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0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7159083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– Add New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7" y="1354069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menu </a:t>
            </a:r>
            <a:r>
              <a:rPr lang="en-US" sz="2000" i="1" dirty="0"/>
              <a:t>“</a:t>
            </a:r>
            <a:r>
              <a:rPr lang="en-US" sz="2000" i="1" dirty="0" err="1"/>
              <a:t>Kontak</a:t>
            </a:r>
            <a:r>
              <a:rPr lang="en-US" sz="2000" i="1" dirty="0"/>
              <a:t>”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“Group </a:t>
            </a:r>
            <a:r>
              <a:rPr lang="en-US" sz="2000" i="1" dirty="0" err="1"/>
              <a:t>Kontak</a:t>
            </a:r>
            <a:r>
              <a:rPr lang="en-US" sz="2000" i="1" dirty="0"/>
              <a:t>”</a:t>
            </a:r>
            <a:endParaRPr lang="en-US" sz="2000" dirty="0"/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6" y="214162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9" name="Google Shape;987;p61">
            <a:extLst>
              <a:ext uri="{FF2B5EF4-FFF2-40B4-BE49-F238E27FC236}">
                <a16:creationId xmlns:a16="http://schemas.microsoft.com/office/drawing/2014/main" id="{F4F77EB1-6F2C-18DA-A4CC-D033F2E76B99}"/>
              </a:ext>
            </a:extLst>
          </p:cNvPr>
          <p:cNvSpPr/>
          <p:nvPr/>
        </p:nvSpPr>
        <p:spPr>
          <a:xfrm>
            <a:off x="524105" y="3255755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Group_Add">
            <a:hlinkClick r:id="" action="ppaction://media"/>
            <a:extLst>
              <a:ext uri="{FF2B5EF4-FFF2-40B4-BE49-F238E27FC236}">
                <a16:creationId xmlns:a16="http://schemas.microsoft.com/office/drawing/2014/main" id="{682FDA02-0AFC-0891-F3B5-2A6AE7F441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326" b="29322"/>
          <a:stretch/>
        </p:blipFill>
        <p:spPr>
          <a:xfrm>
            <a:off x="4385705" y="1456549"/>
            <a:ext cx="4690872" cy="2432884"/>
          </a:xfrm>
          <a:prstGeom prst="rect">
            <a:avLst/>
          </a:prstGeom>
        </p:spPr>
      </p:pic>
      <p:sp>
        <p:nvSpPr>
          <p:cNvPr id="11" name="Google Shape;291;p33">
            <a:extLst>
              <a:ext uri="{FF2B5EF4-FFF2-40B4-BE49-F238E27FC236}">
                <a16:creationId xmlns:a16="http://schemas.microsoft.com/office/drawing/2014/main" id="{3005CB28-5E7D-5DFD-1000-E7E2233EAF67}"/>
              </a:ext>
            </a:extLst>
          </p:cNvPr>
          <p:cNvSpPr txBox="1">
            <a:spLocks/>
          </p:cNvSpPr>
          <p:nvPr/>
        </p:nvSpPr>
        <p:spPr>
          <a:xfrm>
            <a:off x="877229" y="1948171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“Add New” </a:t>
            </a:r>
            <a:r>
              <a:rPr lang="en-US" sz="2000" dirty="0"/>
              <a:t>pada </a:t>
            </a:r>
            <a:r>
              <a:rPr lang="en-US" sz="2000" dirty="0" err="1"/>
              <a:t>tampilan</a:t>
            </a:r>
            <a:r>
              <a:rPr lang="en-US" sz="2000" dirty="0"/>
              <a:t> Groups</a:t>
            </a:r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4B648DF9-B220-CBC6-9E90-1987B6AEDCC3}"/>
              </a:ext>
            </a:extLst>
          </p:cNvPr>
          <p:cNvSpPr txBox="1">
            <a:spLocks/>
          </p:cNvSpPr>
          <p:nvPr/>
        </p:nvSpPr>
        <p:spPr>
          <a:xfrm>
            <a:off x="877228" y="2750710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Isi Nama Group pada </a:t>
            </a:r>
            <a:r>
              <a:rPr lang="en-US" sz="2000" dirty="0" err="1"/>
              <a:t>kolom</a:t>
            </a:r>
            <a:r>
              <a:rPr lang="en-US" sz="2000" dirty="0"/>
              <a:t> yang </a:t>
            </a:r>
            <a:r>
              <a:rPr lang="en-US" sz="2000" dirty="0" err="1"/>
              <a:t>tersedia</a:t>
            </a:r>
            <a:r>
              <a:rPr lang="en-US" sz="2000" dirty="0"/>
              <a:t>, (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),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“Save”</a:t>
            </a:r>
          </a:p>
        </p:txBody>
      </p:sp>
    </p:spTree>
    <p:extLst>
      <p:ext uri="{BB962C8B-B14F-4D97-AF65-F5344CB8AC3E}">
        <p14:creationId xmlns:p14="http://schemas.microsoft.com/office/powerpoint/2010/main" val="392133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962293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– Edit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“Edit / Icon </a:t>
            </a:r>
            <a:r>
              <a:rPr lang="en-US" sz="2000" i="1" dirty="0" err="1"/>
              <a:t>Pinsil</a:t>
            </a:r>
            <a:r>
              <a:rPr lang="en-US" sz="2000" i="1" dirty="0"/>
              <a:t>” </a:t>
            </a:r>
            <a:r>
              <a:rPr lang="en-US" sz="2000" dirty="0"/>
              <a:t>pada Group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diedit</a:t>
            </a:r>
            <a:endParaRPr lang="en-US" sz="2000" dirty="0"/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694772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Isi Nama Group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dirubah</a:t>
            </a:r>
            <a:r>
              <a:rPr lang="en-US" sz="2000" dirty="0"/>
              <a:t>, (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)</a:t>
            </a:r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53691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8" name="Google Shape;291;p33">
            <a:extLst>
              <a:ext uri="{FF2B5EF4-FFF2-40B4-BE49-F238E27FC236}">
                <a16:creationId xmlns:a16="http://schemas.microsoft.com/office/drawing/2014/main" id="{909091CD-CC87-A8BE-6646-18613279230F}"/>
              </a:ext>
            </a:extLst>
          </p:cNvPr>
          <p:cNvSpPr txBox="1">
            <a:spLocks/>
          </p:cNvSpPr>
          <p:nvPr/>
        </p:nvSpPr>
        <p:spPr>
          <a:xfrm>
            <a:off x="877228" y="3304218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Pastikan</a:t>
            </a:r>
            <a:r>
              <a:rPr lang="en-US" sz="2000" dirty="0"/>
              <a:t> Nama Group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</a:p>
          <a:p>
            <a:r>
              <a:rPr lang="en-US" sz="2000" i="1" dirty="0"/>
              <a:t>“Save”</a:t>
            </a:r>
          </a:p>
        </p:txBody>
      </p:sp>
      <p:sp>
        <p:nvSpPr>
          <p:cNvPr id="29" name="Google Shape;987;p61">
            <a:extLst>
              <a:ext uri="{FF2B5EF4-FFF2-40B4-BE49-F238E27FC236}">
                <a16:creationId xmlns:a16="http://schemas.microsoft.com/office/drawing/2014/main" id="{F4F77EB1-6F2C-18DA-A4CC-D033F2E76B99}"/>
              </a:ext>
            </a:extLst>
          </p:cNvPr>
          <p:cNvSpPr/>
          <p:nvPr/>
        </p:nvSpPr>
        <p:spPr>
          <a:xfrm>
            <a:off x="524105" y="361620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2" name="Group_Edit">
            <a:hlinkClick r:id="" action="ppaction://media"/>
            <a:extLst>
              <a:ext uri="{FF2B5EF4-FFF2-40B4-BE49-F238E27FC236}">
                <a16:creationId xmlns:a16="http://schemas.microsoft.com/office/drawing/2014/main" id="{CD88E8DF-6558-D799-3643-6FB7F2839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667" b="29694"/>
          <a:stretch/>
        </p:blipFill>
        <p:spPr>
          <a:xfrm>
            <a:off x="4460487" y="1485229"/>
            <a:ext cx="4616089" cy="2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557561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– Hapus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107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“Delete / Icon Trash Bin” </a:t>
            </a:r>
            <a:r>
              <a:rPr lang="en-US" sz="2000" dirty="0"/>
              <a:t>pada Group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dihapus</a:t>
            </a:r>
            <a:endParaRPr lang="en-US" sz="2000" dirty="0"/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lang="en-US" sz="2000" dirty="0"/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79802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0740DF36-37FE-6C34-B886-BDA9C989E280}"/>
              </a:ext>
            </a:extLst>
          </p:cNvPr>
          <p:cNvSpPr txBox="1">
            <a:spLocks/>
          </p:cNvSpPr>
          <p:nvPr/>
        </p:nvSpPr>
        <p:spPr>
          <a:xfrm>
            <a:off x="877228" y="2224924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dialog </a:t>
            </a:r>
            <a:r>
              <a:rPr lang="en-US" sz="2000" dirty="0" err="1"/>
              <a:t>konfrimasi</a:t>
            </a:r>
            <a:r>
              <a:rPr lang="en-US" sz="2000" dirty="0"/>
              <a:t>,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“Yes”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hapus</a:t>
            </a:r>
            <a:r>
              <a:rPr lang="en-US" sz="2000" dirty="0"/>
              <a:t> data </a:t>
            </a:r>
            <a:r>
              <a:rPr lang="en-US" sz="2000" dirty="0" err="1"/>
              <a:t>sementara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“Cancel”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batalkan</a:t>
            </a:r>
            <a:r>
              <a:rPr lang="en-US" sz="2000" dirty="0"/>
              <a:t>.</a:t>
            </a:r>
            <a:endParaRPr lang="en-US" sz="2000" i="1" dirty="0"/>
          </a:p>
        </p:txBody>
      </p:sp>
      <p:sp>
        <p:nvSpPr>
          <p:cNvPr id="11" name="Google Shape;291;p33">
            <a:extLst>
              <a:ext uri="{FF2B5EF4-FFF2-40B4-BE49-F238E27FC236}">
                <a16:creationId xmlns:a16="http://schemas.microsoft.com/office/drawing/2014/main" id="{B2F670A7-D13B-06C2-3A02-05E1FC66FA9F}"/>
              </a:ext>
            </a:extLst>
          </p:cNvPr>
          <p:cNvSpPr txBox="1">
            <a:spLocks/>
          </p:cNvSpPr>
          <p:nvPr/>
        </p:nvSpPr>
        <p:spPr>
          <a:xfrm>
            <a:off x="5317494" y="1145632"/>
            <a:ext cx="3427141" cy="107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lang="en-US" sz="2000" dirty="0"/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7DFB8464-A3F7-947A-50D3-0913D4B7702D}"/>
              </a:ext>
            </a:extLst>
          </p:cNvPr>
          <p:cNvSpPr txBox="1">
            <a:spLocks/>
          </p:cNvSpPr>
          <p:nvPr/>
        </p:nvSpPr>
        <p:spPr>
          <a:xfrm>
            <a:off x="877228" y="3978353"/>
            <a:ext cx="8091630" cy="98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Note : Data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dihapus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terhapus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permanen</a:t>
            </a:r>
            <a:r>
              <a:rPr lang="en-US" sz="2000" dirty="0"/>
              <a:t>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tersimpan</a:t>
            </a:r>
            <a:r>
              <a:rPr lang="en-US" sz="2000" dirty="0"/>
              <a:t> pada “Trash” dan data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direstore</a:t>
            </a:r>
            <a:endParaRPr lang="en-US" sz="2000" i="1" dirty="0"/>
          </a:p>
        </p:txBody>
      </p:sp>
      <p:pic>
        <p:nvPicPr>
          <p:cNvPr id="3" name="Group_Delete">
            <a:hlinkClick r:id="" action="ppaction://media"/>
            <a:extLst>
              <a:ext uri="{FF2B5EF4-FFF2-40B4-BE49-F238E27FC236}">
                <a16:creationId xmlns:a16="http://schemas.microsoft.com/office/drawing/2014/main" id="{39828ECD-01A8-C1C4-7D1E-76D48025F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233" b="29106"/>
          <a:stretch/>
        </p:blipFill>
        <p:spPr>
          <a:xfrm>
            <a:off x="4304369" y="1446534"/>
            <a:ext cx="4730644" cy="22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557561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– Trash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28" y="1316103"/>
            <a:ext cx="3427141" cy="107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“Trash” </a:t>
            </a:r>
            <a:r>
              <a:rPr lang="en-US" sz="2000" dirty="0" err="1"/>
              <a:t>tampilan</a:t>
            </a:r>
            <a:r>
              <a:rPr lang="en-US" sz="2000" dirty="0"/>
              <a:t> Groups</a:t>
            </a:r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lang="en-US" sz="2000" dirty="0"/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39539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0740DF36-37FE-6C34-B886-BDA9C989E280}"/>
              </a:ext>
            </a:extLst>
          </p:cNvPr>
          <p:cNvSpPr txBox="1">
            <a:spLocks/>
          </p:cNvSpPr>
          <p:nvPr/>
        </p:nvSpPr>
        <p:spPr>
          <a:xfrm>
            <a:off x="877228" y="2041379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Pilih</a:t>
            </a:r>
            <a:r>
              <a:rPr lang="en-US" sz="2000" dirty="0"/>
              <a:t> data Group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direstore</a:t>
            </a:r>
            <a:r>
              <a:rPr lang="en-US" sz="2000" dirty="0"/>
              <a:t> / </a:t>
            </a:r>
            <a:r>
              <a:rPr lang="en-US" sz="2000" dirty="0" err="1"/>
              <a:t>dihapus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permanen</a:t>
            </a:r>
            <a:endParaRPr lang="en-US" sz="2000" i="1" dirty="0"/>
          </a:p>
        </p:txBody>
      </p:sp>
      <p:sp>
        <p:nvSpPr>
          <p:cNvPr id="11" name="Google Shape;291;p33">
            <a:extLst>
              <a:ext uri="{FF2B5EF4-FFF2-40B4-BE49-F238E27FC236}">
                <a16:creationId xmlns:a16="http://schemas.microsoft.com/office/drawing/2014/main" id="{B2F670A7-D13B-06C2-3A02-05E1FC66FA9F}"/>
              </a:ext>
            </a:extLst>
          </p:cNvPr>
          <p:cNvSpPr txBox="1">
            <a:spLocks/>
          </p:cNvSpPr>
          <p:nvPr/>
        </p:nvSpPr>
        <p:spPr>
          <a:xfrm>
            <a:off x="5317494" y="1145632"/>
            <a:ext cx="3427141" cy="107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lang="en-US" sz="2000" dirty="0"/>
          </a:p>
        </p:txBody>
      </p:sp>
      <p:sp>
        <p:nvSpPr>
          <p:cNvPr id="13" name="Google Shape;987;p61">
            <a:extLst>
              <a:ext uri="{FF2B5EF4-FFF2-40B4-BE49-F238E27FC236}">
                <a16:creationId xmlns:a16="http://schemas.microsoft.com/office/drawing/2014/main" id="{19523AAF-74BC-0D1B-A1F9-556E2983E130}"/>
              </a:ext>
            </a:extLst>
          </p:cNvPr>
          <p:cNvSpPr/>
          <p:nvPr/>
        </p:nvSpPr>
        <p:spPr>
          <a:xfrm>
            <a:off x="524104" y="3305560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1A546758-1018-6AF6-78C4-2DA28DB4CBD5}"/>
              </a:ext>
            </a:extLst>
          </p:cNvPr>
          <p:cNvSpPr txBox="1">
            <a:spLocks/>
          </p:cNvSpPr>
          <p:nvPr/>
        </p:nvSpPr>
        <p:spPr>
          <a:xfrm>
            <a:off x="877228" y="3132918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Pilih</a:t>
            </a:r>
            <a:r>
              <a:rPr lang="en-US" sz="2000" dirty="0"/>
              <a:t> action </a:t>
            </a:r>
            <a:r>
              <a:rPr lang="en-US" sz="2000" i="1" dirty="0"/>
              <a:t>“Restore”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mengembalikan</a:t>
            </a:r>
            <a:r>
              <a:rPr lang="en-US" sz="2000" dirty="0"/>
              <a:t> data / </a:t>
            </a: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i="1" dirty="0"/>
              <a:t>“Delete Permanently”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hapus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permanen</a:t>
            </a:r>
            <a:endParaRPr lang="en-US" sz="2000" i="1" dirty="0"/>
          </a:p>
        </p:txBody>
      </p:sp>
      <p:pic>
        <p:nvPicPr>
          <p:cNvPr id="2" name="Group_Trash">
            <a:hlinkClick r:id="" action="ppaction://media"/>
            <a:extLst>
              <a:ext uri="{FF2B5EF4-FFF2-40B4-BE49-F238E27FC236}">
                <a16:creationId xmlns:a16="http://schemas.microsoft.com/office/drawing/2014/main" id="{9417CE28-D910-C689-ABC2-39AFF7F1B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5652" b="28778"/>
          <a:stretch/>
        </p:blipFill>
        <p:spPr>
          <a:xfrm>
            <a:off x="4304369" y="1594462"/>
            <a:ext cx="4690872" cy="25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3535187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Kontak Saya</a:t>
            </a:r>
            <a:endParaRPr dirty="0"/>
          </a:p>
        </p:txBody>
      </p:sp>
      <p:sp>
        <p:nvSpPr>
          <p:cNvPr id="17" name="Google Shape;316;p34">
            <a:extLst>
              <a:ext uri="{FF2B5EF4-FFF2-40B4-BE49-F238E27FC236}">
                <a16:creationId xmlns:a16="http://schemas.microsoft.com/office/drawing/2014/main" id="{9BE2847D-B217-C64F-5584-7CF26F5B6E53}"/>
              </a:ext>
            </a:extLst>
          </p:cNvPr>
          <p:cNvSpPr txBox="1">
            <a:spLocks/>
          </p:cNvSpPr>
          <p:nvPr/>
        </p:nvSpPr>
        <p:spPr>
          <a:xfrm>
            <a:off x="6902605" y="2554691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Untuk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Mengexport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Ms.Exel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Google Shape;316;p34">
            <a:extLst>
              <a:ext uri="{FF2B5EF4-FFF2-40B4-BE49-F238E27FC236}">
                <a16:creationId xmlns:a16="http://schemas.microsoft.com/office/drawing/2014/main" id="{CFABEE5F-0A7B-C716-895A-10AEBD28EA08}"/>
              </a:ext>
            </a:extLst>
          </p:cNvPr>
          <p:cNvSpPr txBox="1">
            <a:spLocks/>
          </p:cNvSpPr>
          <p:nvPr/>
        </p:nvSpPr>
        <p:spPr>
          <a:xfrm>
            <a:off x="6902605" y="752163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Menambahakan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Data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Google Shape;316;p34">
            <a:extLst>
              <a:ext uri="{FF2B5EF4-FFF2-40B4-BE49-F238E27FC236}">
                <a16:creationId xmlns:a16="http://schemas.microsoft.com/office/drawing/2014/main" id="{CF816AE8-05F9-78B2-2463-B3F5C35234E4}"/>
              </a:ext>
            </a:extLst>
          </p:cNvPr>
          <p:cNvSpPr txBox="1">
            <a:spLocks/>
          </p:cNvSpPr>
          <p:nvPr/>
        </p:nvSpPr>
        <p:spPr>
          <a:xfrm>
            <a:off x="6902605" y="4305812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Merubah</a:t>
            </a:r>
            <a:r>
              <a:rPr lang="en-US" sz="1200" dirty="0">
                <a:solidFill>
                  <a:schemeClr val="tx1"/>
                </a:solidFill>
              </a:rPr>
              <a:t> dan </a:t>
            </a:r>
            <a:r>
              <a:rPr lang="en-US" sz="1200" dirty="0" err="1">
                <a:solidFill>
                  <a:schemeClr val="tx1"/>
                </a:solidFill>
              </a:rPr>
              <a:t>Mengupdate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Google Shape;316;p34">
            <a:extLst>
              <a:ext uri="{FF2B5EF4-FFF2-40B4-BE49-F238E27FC236}">
                <a16:creationId xmlns:a16="http://schemas.microsoft.com/office/drawing/2014/main" id="{10A75FD3-1EA2-020F-5503-67CAC22D31E1}"/>
              </a:ext>
            </a:extLst>
          </p:cNvPr>
          <p:cNvSpPr txBox="1">
            <a:spLocks/>
          </p:cNvSpPr>
          <p:nvPr/>
        </p:nvSpPr>
        <p:spPr>
          <a:xfrm>
            <a:off x="3957578" y="4349129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Menghapus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15AC3-4C1E-2A97-EFA3-948910A1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252"/>
            <a:ext cx="5742877" cy="2780983"/>
          </a:xfrm>
          <a:prstGeom prst="rect">
            <a:avLst/>
          </a:prstGeom>
        </p:spPr>
      </p:pic>
      <p:sp>
        <p:nvSpPr>
          <p:cNvPr id="30" name="Google Shape;316;p34">
            <a:extLst>
              <a:ext uri="{FF2B5EF4-FFF2-40B4-BE49-F238E27FC236}">
                <a16:creationId xmlns:a16="http://schemas.microsoft.com/office/drawing/2014/main" id="{F385F3FD-22C4-2B9F-7E19-89BE3789C367}"/>
              </a:ext>
            </a:extLst>
          </p:cNvPr>
          <p:cNvSpPr txBox="1">
            <a:spLocks/>
          </p:cNvSpPr>
          <p:nvPr/>
        </p:nvSpPr>
        <p:spPr>
          <a:xfrm>
            <a:off x="6902605" y="1701742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Mencari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Google Shape;325;p34">
            <a:extLst>
              <a:ext uri="{FF2B5EF4-FFF2-40B4-BE49-F238E27FC236}">
                <a16:creationId xmlns:a16="http://schemas.microsoft.com/office/drawing/2014/main" id="{D5A3E810-BB09-ACC4-FE10-AD570491EA0C}"/>
              </a:ext>
            </a:extLst>
          </p:cNvPr>
          <p:cNvSpPr/>
          <p:nvPr/>
        </p:nvSpPr>
        <p:spPr>
          <a:xfrm>
            <a:off x="6073434" y="793264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5E5EE1-ACFC-8F08-7166-05E028E61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1" t="15422" r="22923" b="24553"/>
          <a:stretch/>
        </p:blipFill>
        <p:spPr>
          <a:xfrm>
            <a:off x="6180107" y="903565"/>
            <a:ext cx="469397" cy="469397"/>
          </a:xfrm>
          <a:prstGeom prst="rect">
            <a:avLst/>
          </a:prstGeom>
        </p:spPr>
      </p:pic>
      <p:sp>
        <p:nvSpPr>
          <p:cNvPr id="23" name="Google Shape;325;p34">
            <a:extLst>
              <a:ext uri="{FF2B5EF4-FFF2-40B4-BE49-F238E27FC236}">
                <a16:creationId xmlns:a16="http://schemas.microsoft.com/office/drawing/2014/main" id="{E6DF7030-8DCE-F022-E6DD-F647D26C79EC}"/>
              </a:ext>
            </a:extLst>
          </p:cNvPr>
          <p:cNvSpPr/>
          <p:nvPr/>
        </p:nvSpPr>
        <p:spPr>
          <a:xfrm>
            <a:off x="6070556" y="1681676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9DF1CD-56AE-D1A7-D3D0-FC0225A9F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4" t="6551" r="7333" b="8624"/>
          <a:stretch/>
        </p:blipFill>
        <p:spPr>
          <a:xfrm>
            <a:off x="6180106" y="1794932"/>
            <a:ext cx="469397" cy="463487"/>
          </a:xfrm>
          <a:prstGeom prst="rect">
            <a:avLst/>
          </a:prstGeom>
        </p:spPr>
      </p:pic>
      <p:sp>
        <p:nvSpPr>
          <p:cNvPr id="27" name="Google Shape;325;p34">
            <a:extLst>
              <a:ext uri="{FF2B5EF4-FFF2-40B4-BE49-F238E27FC236}">
                <a16:creationId xmlns:a16="http://schemas.microsoft.com/office/drawing/2014/main" id="{A9797B83-134D-376A-87E9-96731CCC4EFA}"/>
              </a:ext>
            </a:extLst>
          </p:cNvPr>
          <p:cNvSpPr/>
          <p:nvPr/>
        </p:nvSpPr>
        <p:spPr>
          <a:xfrm>
            <a:off x="6073411" y="2570088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325;p34">
            <a:extLst>
              <a:ext uri="{FF2B5EF4-FFF2-40B4-BE49-F238E27FC236}">
                <a16:creationId xmlns:a16="http://schemas.microsoft.com/office/drawing/2014/main" id="{39EB0361-DBBF-94BE-A7FD-C6793F1EB88E}"/>
              </a:ext>
            </a:extLst>
          </p:cNvPr>
          <p:cNvSpPr/>
          <p:nvPr/>
        </p:nvSpPr>
        <p:spPr>
          <a:xfrm>
            <a:off x="6070556" y="3458500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2219A7-C806-7996-64F6-57125EA1C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962" y="4462140"/>
            <a:ext cx="469397" cy="463487"/>
          </a:xfrm>
          <a:prstGeom prst="rect">
            <a:avLst/>
          </a:prstGeom>
        </p:spPr>
      </p:pic>
      <p:sp>
        <p:nvSpPr>
          <p:cNvPr id="31" name="Google Shape;325;p34">
            <a:extLst>
              <a:ext uri="{FF2B5EF4-FFF2-40B4-BE49-F238E27FC236}">
                <a16:creationId xmlns:a16="http://schemas.microsoft.com/office/drawing/2014/main" id="{A0C9C694-D115-8E7F-7C03-1C3F3604255A}"/>
              </a:ext>
            </a:extLst>
          </p:cNvPr>
          <p:cNvSpPr/>
          <p:nvPr/>
        </p:nvSpPr>
        <p:spPr>
          <a:xfrm>
            <a:off x="6070556" y="4346912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AE3912-7916-DA8E-14A5-7E8EA01B0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078" y="4453800"/>
            <a:ext cx="475538" cy="476224"/>
          </a:xfrm>
          <a:prstGeom prst="rect">
            <a:avLst/>
          </a:prstGeom>
        </p:spPr>
      </p:pic>
      <p:sp>
        <p:nvSpPr>
          <p:cNvPr id="24" name="Google Shape;325;p34">
            <a:extLst>
              <a:ext uri="{FF2B5EF4-FFF2-40B4-BE49-F238E27FC236}">
                <a16:creationId xmlns:a16="http://schemas.microsoft.com/office/drawing/2014/main" id="{ADAE5F44-A4D9-F3F0-C3B6-1B404027759D}"/>
              </a:ext>
            </a:extLst>
          </p:cNvPr>
          <p:cNvSpPr/>
          <p:nvPr/>
        </p:nvSpPr>
        <p:spPr>
          <a:xfrm>
            <a:off x="3162597" y="4346912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16;p34">
            <a:extLst>
              <a:ext uri="{FF2B5EF4-FFF2-40B4-BE49-F238E27FC236}">
                <a16:creationId xmlns:a16="http://schemas.microsoft.com/office/drawing/2014/main" id="{FB17ADFF-ED30-CAA5-585A-9192AB7DAE37}"/>
              </a:ext>
            </a:extLst>
          </p:cNvPr>
          <p:cNvSpPr txBox="1">
            <a:spLocks/>
          </p:cNvSpPr>
          <p:nvPr/>
        </p:nvSpPr>
        <p:spPr>
          <a:xfrm>
            <a:off x="6902605" y="3430251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Untuk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Mengimport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Kontak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</a:t>
            </a:r>
            <a:r>
              <a:rPr lang="en-US" sz="1200" dirty="0">
                <a:solidFill>
                  <a:schemeClr val="tx1"/>
                </a:solidFill>
              </a:rPr>
              <a:t>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8F7E3-9C2E-B10B-E217-9FA1EE88D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763" y="2636160"/>
            <a:ext cx="553686" cy="55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3B282-DE45-3967-1B6A-792630D19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3238" y="3565367"/>
            <a:ext cx="476265" cy="4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3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7159083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Add New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7" y="1354069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menu </a:t>
            </a:r>
            <a:r>
              <a:rPr lang="en-US" sz="2000" i="1" dirty="0"/>
              <a:t>“</a:t>
            </a:r>
            <a:r>
              <a:rPr lang="en-US" sz="2000" i="1" dirty="0" err="1"/>
              <a:t>Kontak</a:t>
            </a:r>
            <a:r>
              <a:rPr lang="en-US" sz="2000" i="1" dirty="0"/>
              <a:t>”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</a:t>
            </a:r>
            <a:r>
              <a:rPr lang="en-US" sz="2000" i="1" dirty="0" err="1"/>
              <a:t>Kontak</a:t>
            </a:r>
            <a:r>
              <a:rPr lang="en-US" sz="2000" i="1" dirty="0"/>
              <a:t> Saya”</a:t>
            </a:r>
            <a:endParaRPr lang="en-US" sz="2000" dirty="0"/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6" y="214162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9" name="Google Shape;987;p61">
            <a:extLst>
              <a:ext uri="{FF2B5EF4-FFF2-40B4-BE49-F238E27FC236}">
                <a16:creationId xmlns:a16="http://schemas.microsoft.com/office/drawing/2014/main" id="{F4F77EB1-6F2C-18DA-A4CC-D033F2E76B99}"/>
              </a:ext>
            </a:extLst>
          </p:cNvPr>
          <p:cNvSpPr/>
          <p:nvPr/>
        </p:nvSpPr>
        <p:spPr>
          <a:xfrm>
            <a:off x="524105" y="3213642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" name="Google Shape;291;p33">
            <a:extLst>
              <a:ext uri="{FF2B5EF4-FFF2-40B4-BE49-F238E27FC236}">
                <a16:creationId xmlns:a16="http://schemas.microsoft.com/office/drawing/2014/main" id="{3005CB28-5E7D-5DFD-1000-E7E2233EAF67}"/>
              </a:ext>
            </a:extLst>
          </p:cNvPr>
          <p:cNvSpPr txBox="1">
            <a:spLocks/>
          </p:cNvSpPr>
          <p:nvPr/>
        </p:nvSpPr>
        <p:spPr>
          <a:xfrm>
            <a:off x="877229" y="1948171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“Add New” </a:t>
            </a:r>
            <a:r>
              <a:rPr lang="en-US" sz="2000" dirty="0"/>
              <a:t>pada </a:t>
            </a:r>
            <a:r>
              <a:rPr lang="en-US" sz="2000" dirty="0" err="1"/>
              <a:t>tampilan</a:t>
            </a:r>
            <a:r>
              <a:rPr lang="en-US" sz="2000" dirty="0"/>
              <a:t> Contacts</a:t>
            </a:r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4B648DF9-B220-CBC6-9E90-1987B6AEDCC3}"/>
              </a:ext>
            </a:extLst>
          </p:cNvPr>
          <p:cNvSpPr txBox="1">
            <a:spLocks/>
          </p:cNvSpPr>
          <p:nvPr/>
        </p:nvSpPr>
        <p:spPr>
          <a:xfrm>
            <a:off x="877228" y="2750710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Isi Data </a:t>
            </a:r>
            <a:r>
              <a:rPr lang="en-US" sz="2000" dirty="0" err="1"/>
              <a:t>Kontak</a:t>
            </a:r>
            <a:r>
              <a:rPr lang="en-US" sz="2000" dirty="0"/>
              <a:t> pada </a:t>
            </a:r>
            <a:r>
              <a:rPr lang="en-US" sz="2000" dirty="0" err="1"/>
              <a:t>kolom</a:t>
            </a:r>
            <a:r>
              <a:rPr lang="en-US" sz="2000" dirty="0"/>
              <a:t> yang </a:t>
            </a:r>
            <a:r>
              <a:rPr lang="en-US" sz="2000" dirty="0" err="1"/>
              <a:t>tersedia</a:t>
            </a:r>
            <a:r>
              <a:rPr lang="en-US" sz="2000" dirty="0"/>
              <a:t>, (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),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“Save”</a:t>
            </a:r>
          </a:p>
        </p:txBody>
      </p:sp>
      <p:pic>
        <p:nvPicPr>
          <p:cNvPr id="2" name="Contacts_Add">
            <a:hlinkClick r:id="" action="ppaction://media"/>
            <a:extLst>
              <a:ext uri="{FF2B5EF4-FFF2-40B4-BE49-F238E27FC236}">
                <a16:creationId xmlns:a16="http://schemas.microsoft.com/office/drawing/2014/main" id="{658DE9FF-0597-BA25-01A9-4F799BB31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326" b="29157"/>
          <a:stretch/>
        </p:blipFill>
        <p:spPr>
          <a:xfrm>
            <a:off x="4304369" y="1437142"/>
            <a:ext cx="4690872" cy="24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962293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Edit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“Edit / Icon </a:t>
            </a:r>
            <a:r>
              <a:rPr lang="en-US" sz="2000" i="1" dirty="0" err="1"/>
              <a:t>Pinsil</a:t>
            </a:r>
            <a:r>
              <a:rPr lang="en-US" sz="2000" i="1" dirty="0"/>
              <a:t>” </a:t>
            </a:r>
            <a:r>
              <a:rPr lang="en-US" sz="2000" dirty="0"/>
              <a:t>pada Data </a:t>
            </a:r>
            <a:r>
              <a:rPr lang="en-US" sz="2000" dirty="0" err="1"/>
              <a:t>Kontak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diedit</a:t>
            </a:r>
            <a:endParaRPr lang="en-US" sz="2000" dirty="0"/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694772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Isi Data </a:t>
            </a:r>
            <a:r>
              <a:rPr lang="en-US" sz="2000" dirty="0" err="1"/>
              <a:t>Kontak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dirubah</a:t>
            </a:r>
            <a:r>
              <a:rPr lang="en-US" sz="2000" dirty="0"/>
              <a:t>, (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)</a:t>
            </a:r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53691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8" name="Google Shape;291;p33">
            <a:extLst>
              <a:ext uri="{FF2B5EF4-FFF2-40B4-BE49-F238E27FC236}">
                <a16:creationId xmlns:a16="http://schemas.microsoft.com/office/drawing/2014/main" id="{909091CD-CC87-A8BE-6646-18613279230F}"/>
              </a:ext>
            </a:extLst>
          </p:cNvPr>
          <p:cNvSpPr txBox="1">
            <a:spLocks/>
          </p:cNvSpPr>
          <p:nvPr/>
        </p:nvSpPr>
        <p:spPr>
          <a:xfrm>
            <a:off x="877228" y="3304218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Pastikan</a:t>
            </a:r>
            <a:r>
              <a:rPr lang="en-US" sz="2000" dirty="0"/>
              <a:t> Data </a:t>
            </a:r>
            <a:r>
              <a:rPr lang="en-US" sz="2000" dirty="0" err="1"/>
              <a:t>Kontak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</a:p>
          <a:p>
            <a:r>
              <a:rPr lang="en-US" sz="2000" i="1" dirty="0"/>
              <a:t>“Save”</a:t>
            </a:r>
          </a:p>
        </p:txBody>
      </p:sp>
      <p:sp>
        <p:nvSpPr>
          <p:cNvPr id="29" name="Google Shape;987;p61">
            <a:extLst>
              <a:ext uri="{FF2B5EF4-FFF2-40B4-BE49-F238E27FC236}">
                <a16:creationId xmlns:a16="http://schemas.microsoft.com/office/drawing/2014/main" id="{F4F77EB1-6F2C-18DA-A4CC-D033F2E76B99}"/>
              </a:ext>
            </a:extLst>
          </p:cNvPr>
          <p:cNvSpPr/>
          <p:nvPr/>
        </p:nvSpPr>
        <p:spPr>
          <a:xfrm>
            <a:off x="524105" y="361620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Contacts_Edit">
            <a:hlinkClick r:id="" action="ppaction://media"/>
            <a:extLst>
              <a:ext uri="{FF2B5EF4-FFF2-40B4-BE49-F238E27FC236}">
                <a16:creationId xmlns:a16="http://schemas.microsoft.com/office/drawing/2014/main" id="{77E4D6AC-6033-5AFE-B54A-34D21EFE4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016" b="29694"/>
          <a:stretch/>
        </p:blipFill>
        <p:spPr>
          <a:xfrm>
            <a:off x="4385709" y="1408488"/>
            <a:ext cx="4690872" cy="26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30437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Hapus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“Delete / Icon Trash Bin” </a:t>
            </a:r>
            <a:r>
              <a:rPr lang="en-US" sz="2000" dirty="0"/>
              <a:t>pada </a:t>
            </a:r>
            <a:r>
              <a:rPr lang="en-US" sz="2000" dirty="0" err="1"/>
              <a:t>Kontak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dihapus</a:t>
            </a:r>
            <a:endParaRPr lang="en-US" sz="2000" dirty="0"/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lang="en-US" sz="2000" dirty="0"/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882602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0740DF36-37FE-6C34-B886-BDA9C989E280}"/>
              </a:ext>
            </a:extLst>
          </p:cNvPr>
          <p:cNvSpPr txBox="1">
            <a:spLocks/>
          </p:cNvSpPr>
          <p:nvPr/>
        </p:nvSpPr>
        <p:spPr>
          <a:xfrm>
            <a:off x="877228" y="2224924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dialog </a:t>
            </a:r>
            <a:r>
              <a:rPr lang="en-US" sz="2000" dirty="0" err="1"/>
              <a:t>konfrimasi</a:t>
            </a:r>
            <a:r>
              <a:rPr lang="en-US" sz="2000" dirty="0"/>
              <a:t>,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“Yes”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hapus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“Cancel”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batalkan</a:t>
            </a:r>
            <a:r>
              <a:rPr lang="en-US" sz="2000" dirty="0"/>
              <a:t>.</a:t>
            </a:r>
            <a:endParaRPr lang="en-US" sz="2000" i="1" dirty="0"/>
          </a:p>
        </p:txBody>
      </p:sp>
      <p:pic>
        <p:nvPicPr>
          <p:cNvPr id="3" name="Contacts_Delete">
            <a:hlinkClick r:id="" action="ppaction://media"/>
            <a:extLst>
              <a:ext uri="{FF2B5EF4-FFF2-40B4-BE49-F238E27FC236}">
                <a16:creationId xmlns:a16="http://schemas.microsoft.com/office/drawing/2014/main" id="{8DF45A01-7358-0C97-43AD-76E2242FE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233" b="29539"/>
          <a:stretch/>
        </p:blipFill>
        <p:spPr>
          <a:xfrm>
            <a:off x="4304369" y="1376198"/>
            <a:ext cx="4690872" cy="20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53"/>
          <p:cNvGrpSpPr/>
          <p:nvPr/>
        </p:nvGrpSpPr>
        <p:grpSpPr>
          <a:xfrm>
            <a:off x="4895504" y="1100507"/>
            <a:ext cx="2942537" cy="2942537"/>
            <a:chOff x="5467350" y="581025"/>
            <a:chExt cx="3143400" cy="3143400"/>
          </a:xfrm>
        </p:grpSpPr>
        <p:sp>
          <p:nvSpPr>
            <p:cNvPr id="814" name="Google Shape;814;p53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39;p30">
            <a:extLst>
              <a:ext uri="{FF2B5EF4-FFF2-40B4-BE49-F238E27FC236}">
                <a16:creationId xmlns:a16="http://schemas.microsoft.com/office/drawing/2014/main" id="{5AE345B1-36C8-4B28-FA6F-2018B2BE295C}"/>
              </a:ext>
            </a:extLst>
          </p:cNvPr>
          <p:cNvSpPr txBox="1">
            <a:spLocks/>
          </p:cNvSpPr>
          <p:nvPr/>
        </p:nvSpPr>
        <p:spPr>
          <a:xfrm>
            <a:off x="168999" y="342627"/>
            <a:ext cx="5074313" cy="151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3500" dirty="0" err="1"/>
              <a:t>Kelompok</a:t>
            </a:r>
            <a:r>
              <a:rPr lang="en-US" sz="3500" dirty="0"/>
              <a:t> 3</a:t>
            </a:r>
          </a:p>
          <a:p>
            <a:r>
              <a:rPr lang="en-US" sz="3500" dirty="0"/>
              <a:t>Web Programming III</a:t>
            </a:r>
          </a:p>
        </p:txBody>
      </p:sp>
      <p:sp>
        <p:nvSpPr>
          <p:cNvPr id="18" name="Google Shape;239;p30">
            <a:extLst>
              <a:ext uri="{FF2B5EF4-FFF2-40B4-BE49-F238E27FC236}">
                <a16:creationId xmlns:a16="http://schemas.microsoft.com/office/drawing/2014/main" id="{C8884070-16E3-8D55-FFE9-E6F996E363BF}"/>
              </a:ext>
            </a:extLst>
          </p:cNvPr>
          <p:cNvSpPr txBox="1">
            <a:spLocks/>
          </p:cNvSpPr>
          <p:nvPr/>
        </p:nvSpPr>
        <p:spPr>
          <a:xfrm>
            <a:off x="1081644" y="2123002"/>
            <a:ext cx="7352352" cy="175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Maorid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Manarul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Hidayat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	(12201510)</a:t>
            </a:r>
          </a:p>
          <a:p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Muhammad </a:t>
            </a:r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Kholik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Farihin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	(12201429)</a:t>
            </a:r>
          </a:p>
          <a:p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Fahrur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Rozi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				(12201336)</a:t>
            </a:r>
          </a:p>
          <a:p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Krisna Heru Saputra 		(12217016)</a:t>
            </a:r>
          </a:p>
        </p:txBody>
      </p:sp>
    </p:spTree>
    <p:extLst>
      <p:ext uri="{BB962C8B-B14F-4D97-AF65-F5344CB8AC3E}">
        <p14:creationId xmlns:p14="http://schemas.microsoft.com/office/powerpoint/2010/main" val="125952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7906215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Keyword Pencarian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05082" y="221810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598571"/>
            <a:ext cx="3427141" cy="123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Ketik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/kata </a:t>
            </a:r>
            <a:r>
              <a:rPr lang="en-US" sz="2000" dirty="0" err="1"/>
              <a:t>kunci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dicari</a:t>
            </a:r>
            <a:r>
              <a:rPr lang="en-US" sz="2000" dirty="0"/>
              <a:t> pada </a:t>
            </a:r>
            <a:r>
              <a:rPr lang="en-US" sz="2000" dirty="0" err="1"/>
              <a:t>kolom</a:t>
            </a:r>
            <a:r>
              <a:rPr lang="en-US" sz="2000" dirty="0"/>
              <a:t> </a:t>
            </a:r>
            <a:r>
              <a:rPr lang="en-US" sz="2000" i="1" dirty="0"/>
              <a:t>“Keyword </a:t>
            </a:r>
            <a:r>
              <a:rPr lang="en-US" sz="2000" i="1" dirty="0" err="1"/>
              <a:t>Pencarian</a:t>
            </a:r>
            <a:r>
              <a:rPr lang="en-US" sz="2000" i="1" dirty="0"/>
              <a:t>”,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tekan</a:t>
            </a:r>
            <a:r>
              <a:rPr lang="en-US" sz="2000" dirty="0"/>
              <a:t> enter / icon search</a:t>
            </a:r>
            <a:endParaRPr lang="en-US" sz="2000" i="1" dirty="0"/>
          </a:p>
        </p:txBody>
      </p:sp>
      <p:pic>
        <p:nvPicPr>
          <p:cNvPr id="3" name="Contacts_Search">
            <a:hlinkClick r:id="" action="ppaction://media"/>
            <a:extLst>
              <a:ext uri="{FF2B5EF4-FFF2-40B4-BE49-F238E27FC236}">
                <a16:creationId xmlns:a16="http://schemas.microsoft.com/office/drawing/2014/main" id="{D7FD4524-E470-991E-2627-B25A55FE5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326" b="26070"/>
          <a:stretch/>
        </p:blipFill>
        <p:spPr>
          <a:xfrm>
            <a:off x="4304371" y="1284527"/>
            <a:ext cx="4690872" cy="26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7906215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Export Exel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392675" y="2464105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765716" y="2059630"/>
            <a:ext cx="3427141" cy="123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“Export </a:t>
            </a:r>
            <a:r>
              <a:rPr lang="en-US" sz="2000" dirty="0" err="1"/>
              <a:t>Exel</a:t>
            </a:r>
            <a:r>
              <a:rPr lang="en-US" sz="2000" dirty="0"/>
              <a:t>” pada </a:t>
            </a:r>
            <a:r>
              <a:rPr lang="en-US" sz="2000" dirty="0" err="1"/>
              <a:t>tampilan</a:t>
            </a:r>
            <a:r>
              <a:rPr lang="en-US" sz="2000" dirty="0"/>
              <a:t> Contacts, </a:t>
            </a:r>
            <a:r>
              <a:rPr lang="en-US" sz="2000" dirty="0" err="1"/>
              <a:t>maka</a:t>
            </a:r>
            <a:r>
              <a:rPr lang="en-US" sz="2000" dirty="0"/>
              <a:t> data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terdownload</a:t>
            </a:r>
            <a:endParaRPr lang="en-US" sz="2000" i="1" dirty="0"/>
          </a:p>
        </p:txBody>
      </p:sp>
      <p:sp>
        <p:nvSpPr>
          <p:cNvPr id="6" name="Google Shape;291;p33">
            <a:extLst>
              <a:ext uri="{FF2B5EF4-FFF2-40B4-BE49-F238E27FC236}">
                <a16:creationId xmlns:a16="http://schemas.microsoft.com/office/drawing/2014/main" id="{A5EB8C7F-7F38-2882-881A-3425B7457FA7}"/>
              </a:ext>
            </a:extLst>
          </p:cNvPr>
          <p:cNvSpPr txBox="1">
            <a:spLocks/>
          </p:cNvSpPr>
          <p:nvPr/>
        </p:nvSpPr>
        <p:spPr>
          <a:xfrm>
            <a:off x="148757" y="1188664"/>
            <a:ext cx="3953107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400" dirty="0"/>
              <a:t>Export </a:t>
            </a:r>
            <a:r>
              <a:rPr lang="en-US" sz="2400" dirty="0" err="1"/>
              <a:t>Exel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Filter Data</a:t>
            </a:r>
          </a:p>
        </p:txBody>
      </p:sp>
      <p:sp>
        <p:nvSpPr>
          <p:cNvPr id="7" name="Google Shape;987;p61">
            <a:extLst>
              <a:ext uri="{FF2B5EF4-FFF2-40B4-BE49-F238E27FC236}">
                <a16:creationId xmlns:a16="http://schemas.microsoft.com/office/drawing/2014/main" id="{FEC439AC-3AC3-8D9F-DBAD-F5131638FBED}"/>
              </a:ext>
            </a:extLst>
          </p:cNvPr>
          <p:cNvSpPr/>
          <p:nvPr/>
        </p:nvSpPr>
        <p:spPr>
          <a:xfrm>
            <a:off x="397136" y="331584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8" name="Google Shape;291;p33">
            <a:extLst>
              <a:ext uri="{FF2B5EF4-FFF2-40B4-BE49-F238E27FC236}">
                <a16:creationId xmlns:a16="http://schemas.microsoft.com/office/drawing/2014/main" id="{48F060D3-95E3-6E3B-3015-1D612CDDC336}"/>
              </a:ext>
            </a:extLst>
          </p:cNvPr>
          <p:cNvSpPr txBox="1">
            <a:spLocks/>
          </p:cNvSpPr>
          <p:nvPr/>
        </p:nvSpPr>
        <p:spPr>
          <a:xfrm>
            <a:off x="765715" y="3126430"/>
            <a:ext cx="34271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Buka file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terdownload</a:t>
            </a:r>
            <a:endParaRPr lang="en-US" sz="2000" i="1" dirty="0"/>
          </a:p>
        </p:txBody>
      </p:sp>
      <p:pic>
        <p:nvPicPr>
          <p:cNvPr id="2" name="Contacts_Export_TanpaFilter">
            <a:hlinkClick r:id="" action="ppaction://media"/>
            <a:extLst>
              <a:ext uri="{FF2B5EF4-FFF2-40B4-BE49-F238E27FC236}">
                <a16:creationId xmlns:a16="http://schemas.microsoft.com/office/drawing/2014/main" id="{6CAE0B57-8740-8C33-DC84-352DB3534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450" b="29322"/>
          <a:stretch/>
        </p:blipFill>
        <p:spPr>
          <a:xfrm>
            <a:off x="4304371" y="1830439"/>
            <a:ext cx="4690872" cy="2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7906215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Export Exel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397136" y="236611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748208" y="3295529"/>
            <a:ext cx="3427141" cy="123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“Export </a:t>
            </a:r>
            <a:r>
              <a:rPr lang="en-US" sz="2000" dirty="0" err="1"/>
              <a:t>Exel</a:t>
            </a:r>
            <a:r>
              <a:rPr lang="en-US" sz="2000" dirty="0"/>
              <a:t>” pada </a:t>
            </a:r>
            <a:r>
              <a:rPr lang="en-US" sz="2000" dirty="0" err="1"/>
              <a:t>tampilan</a:t>
            </a:r>
            <a:r>
              <a:rPr lang="en-US" sz="2000" dirty="0"/>
              <a:t> Contacts, </a:t>
            </a:r>
            <a:r>
              <a:rPr lang="en-US" sz="2000" dirty="0" err="1"/>
              <a:t>maka</a:t>
            </a:r>
            <a:r>
              <a:rPr lang="en-US" sz="2000" dirty="0"/>
              <a:t> data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terdownload</a:t>
            </a:r>
            <a:endParaRPr lang="en-US" sz="2000" i="1" dirty="0"/>
          </a:p>
        </p:txBody>
      </p:sp>
      <p:sp>
        <p:nvSpPr>
          <p:cNvPr id="6" name="Google Shape;291;p33">
            <a:extLst>
              <a:ext uri="{FF2B5EF4-FFF2-40B4-BE49-F238E27FC236}">
                <a16:creationId xmlns:a16="http://schemas.microsoft.com/office/drawing/2014/main" id="{A5EB8C7F-7F38-2882-881A-3425B7457FA7}"/>
              </a:ext>
            </a:extLst>
          </p:cNvPr>
          <p:cNvSpPr txBox="1">
            <a:spLocks/>
          </p:cNvSpPr>
          <p:nvPr/>
        </p:nvSpPr>
        <p:spPr>
          <a:xfrm>
            <a:off x="148757" y="1123213"/>
            <a:ext cx="3953107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400" dirty="0"/>
              <a:t>Export </a:t>
            </a:r>
            <a:r>
              <a:rPr lang="en-US" sz="2400" dirty="0" err="1"/>
              <a:t>Exel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Data</a:t>
            </a:r>
          </a:p>
        </p:txBody>
      </p:sp>
      <p:sp>
        <p:nvSpPr>
          <p:cNvPr id="7" name="Google Shape;987;p61">
            <a:extLst>
              <a:ext uri="{FF2B5EF4-FFF2-40B4-BE49-F238E27FC236}">
                <a16:creationId xmlns:a16="http://schemas.microsoft.com/office/drawing/2014/main" id="{FEC439AC-3AC3-8D9F-DBAD-F5131638FBED}"/>
              </a:ext>
            </a:extLst>
          </p:cNvPr>
          <p:cNvSpPr/>
          <p:nvPr/>
        </p:nvSpPr>
        <p:spPr>
          <a:xfrm>
            <a:off x="397136" y="370000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8" name="Google Shape;291;p33">
            <a:extLst>
              <a:ext uri="{FF2B5EF4-FFF2-40B4-BE49-F238E27FC236}">
                <a16:creationId xmlns:a16="http://schemas.microsoft.com/office/drawing/2014/main" id="{48F060D3-95E3-6E3B-3015-1D612CDDC336}"/>
              </a:ext>
            </a:extLst>
          </p:cNvPr>
          <p:cNvSpPr txBox="1">
            <a:spLocks/>
          </p:cNvSpPr>
          <p:nvPr/>
        </p:nvSpPr>
        <p:spPr>
          <a:xfrm>
            <a:off x="748208" y="4288783"/>
            <a:ext cx="3427141" cy="76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Buka file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terdownload</a:t>
            </a:r>
            <a:endParaRPr lang="en-US" sz="2000" i="1" dirty="0"/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927BF894-96D5-667D-55C1-4330A448D61B}"/>
              </a:ext>
            </a:extLst>
          </p:cNvPr>
          <p:cNvSpPr txBox="1">
            <a:spLocks/>
          </p:cNvSpPr>
          <p:nvPr/>
        </p:nvSpPr>
        <p:spPr>
          <a:xfrm>
            <a:off x="748208" y="1969272"/>
            <a:ext cx="3427141" cy="76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Cari / </a:t>
            </a:r>
            <a:r>
              <a:rPr lang="en-US" sz="2000" dirty="0" err="1"/>
              <a:t>pilih</a:t>
            </a:r>
            <a:r>
              <a:rPr lang="en-US" sz="2000" dirty="0"/>
              <a:t> data </a:t>
            </a:r>
            <a:r>
              <a:rPr lang="en-US" sz="2000" dirty="0" err="1"/>
              <a:t>kontak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diexport</a:t>
            </a:r>
            <a:r>
              <a:rPr lang="en-US" sz="2000" dirty="0"/>
              <a:t> pada </a:t>
            </a:r>
            <a:r>
              <a:rPr lang="en-US" sz="2000" dirty="0" err="1"/>
              <a:t>kolom</a:t>
            </a:r>
            <a:r>
              <a:rPr lang="en-US" sz="2000" dirty="0"/>
              <a:t> </a:t>
            </a:r>
            <a:r>
              <a:rPr lang="en-US" sz="2000" i="1" dirty="0"/>
              <a:t>“Keyword </a:t>
            </a:r>
            <a:r>
              <a:rPr lang="en-US" sz="2000" i="1" dirty="0" err="1"/>
              <a:t>Pencarian</a:t>
            </a:r>
            <a:r>
              <a:rPr lang="en-US" sz="2000" i="1" dirty="0"/>
              <a:t>”</a:t>
            </a:r>
          </a:p>
        </p:txBody>
      </p:sp>
      <p:sp>
        <p:nvSpPr>
          <p:cNvPr id="10" name="Google Shape;987;p61">
            <a:extLst>
              <a:ext uri="{FF2B5EF4-FFF2-40B4-BE49-F238E27FC236}">
                <a16:creationId xmlns:a16="http://schemas.microsoft.com/office/drawing/2014/main" id="{1B87E687-B134-1758-9CFC-23685B8D568D}"/>
              </a:ext>
            </a:extLst>
          </p:cNvPr>
          <p:cNvSpPr/>
          <p:nvPr/>
        </p:nvSpPr>
        <p:spPr>
          <a:xfrm>
            <a:off x="397135" y="445807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Contacts_Export_DenganFilter">
            <a:hlinkClick r:id="" action="ppaction://media"/>
            <a:extLst>
              <a:ext uri="{FF2B5EF4-FFF2-40B4-BE49-F238E27FC236}">
                <a16:creationId xmlns:a16="http://schemas.microsoft.com/office/drawing/2014/main" id="{5905ADFD-5C42-4666-4AE4-32C787D21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233" b="29973"/>
          <a:stretch/>
        </p:blipFill>
        <p:spPr>
          <a:xfrm>
            <a:off x="4304371" y="1731345"/>
            <a:ext cx="4690872" cy="23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9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7906215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Contacts – Import Exel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397135" y="1366632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29" y="3760482"/>
            <a:ext cx="3427141" cy="123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“Upload File Excel”,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form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pilih</a:t>
            </a:r>
            <a:r>
              <a:rPr lang="en-US" sz="2000" dirty="0"/>
              <a:t> data yang </a:t>
            </a:r>
            <a:r>
              <a:rPr lang="en-US" sz="2000" dirty="0" err="1"/>
              <a:t>akan</a:t>
            </a:r>
            <a:r>
              <a:rPr lang="en-US" sz="2000" dirty="0"/>
              <a:t> di upload.</a:t>
            </a:r>
            <a:endParaRPr lang="en-US" sz="2000" i="1" dirty="0"/>
          </a:p>
        </p:txBody>
      </p:sp>
      <p:sp>
        <p:nvSpPr>
          <p:cNvPr id="7" name="Google Shape;987;p61">
            <a:extLst>
              <a:ext uri="{FF2B5EF4-FFF2-40B4-BE49-F238E27FC236}">
                <a16:creationId xmlns:a16="http://schemas.microsoft.com/office/drawing/2014/main" id="{FEC439AC-3AC3-8D9F-DBAD-F5131638FBED}"/>
              </a:ext>
            </a:extLst>
          </p:cNvPr>
          <p:cNvSpPr/>
          <p:nvPr/>
        </p:nvSpPr>
        <p:spPr>
          <a:xfrm>
            <a:off x="397135" y="213299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0" name="Google Shape;987;p61">
            <a:extLst>
              <a:ext uri="{FF2B5EF4-FFF2-40B4-BE49-F238E27FC236}">
                <a16:creationId xmlns:a16="http://schemas.microsoft.com/office/drawing/2014/main" id="{1B87E687-B134-1758-9CFC-23685B8D568D}"/>
              </a:ext>
            </a:extLst>
          </p:cNvPr>
          <p:cNvSpPr/>
          <p:nvPr/>
        </p:nvSpPr>
        <p:spPr>
          <a:xfrm>
            <a:off x="397134" y="413012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" name="Google Shape;291;p33">
            <a:extLst>
              <a:ext uri="{FF2B5EF4-FFF2-40B4-BE49-F238E27FC236}">
                <a16:creationId xmlns:a16="http://schemas.microsoft.com/office/drawing/2014/main" id="{9A30496B-9A03-1061-E04C-CFC1327EF0C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76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“Import </a:t>
            </a:r>
            <a:r>
              <a:rPr lang="en-US" sz="2000" dirty="0" err="1"/>
              <a:t>Exel</a:t>
            </a:r>
            <a:r>
              <a:rPr lang="en-US" sz="2000" dirty="0"/>
              <a:t>” pada </a:t>
            </a:r>
            <a:r>
              <a:rPr lang="en-US" sz="2000" dirty="0" err="1"/>
              <a:t>tampilan</a:t>
            </a:r>
            <a:r>
              <a:rPr lang="en-US" sz="2000" dirty="0"/>
              <a:t> Contacts</a:t>
            </a:r>
            <a:endParaRPr lang="en-US" sz="2000" i="1" dirty="0"/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EA49A763-0F0E-4D18-56DF-4F080677CC2F}"/>
              </a:ext>
            </a:extLst>
          </p:cNvPr>
          <p:cNvSpPr txBox="1">
            <a:spLocks/>
          </p:cNvSpPr>
          <p:nvPr/>
        </p:nvSpPr>
        <p:spPr>
          <a:xfrm>
            <a:off x="877229" y="1987124"/>
            <a:ext cx="3427141" cy="76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“Download Example”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contoh</a:t>
            </a:r>
            <a:r>
              <a:rPr lang="en-US" sz="2000" dirty="0"/>
              <a:t> format data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diimport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data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terdowload</a:t>
            </a:r>
            <a:r>
              <a:rPr lang="en-US" sz="2000" dirty="0"/>
              <a:t>.</a:t>
            </a:r>
            <a:endParaRPr lang="en-US" sz="2000" i="1" dirty="0"/>
          </a:p>
        </p:txBody>
      </p:sp>
      <p:sp>
        <p:nvSpPr>
          <p:cNvPr id="13" name="Google Shape;987;p61">
            <a:extLst>
              <a:ext uri="{FF2B5EF4-FFF2-40B4-BE49-F238E27FC236}">
                <a16:creationId xmlns:a16="http://schemas.microsoft.com/office/drawing/2014/main" id="{3AABDFCE-F023-6A9F-2D2D-047B9C96043B}"/>
              </a:ext>
            </a:extLst>
          </p:cNvPr>
          <p:cNvSpPr/>
          <p:nvPr/>
        </p:nvSpPr>
        <p:spPr>
          <a:xfrm>
            <a:off x="4436106" y="392450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E02E40C7-0478-1359-CA9D-05E23383646B}"/>
              </a:ext>
            </a:extLst>
          </p:cNvPr>
          <p:cNvSpPr txBox="1">
            <a:spLocks/>
          </p:cNvSpPr>
          <p:nvPr/>
        </p:nvSpPr>
        <p:spPr>
          <a:xfrm>
            <a:off x="4839629" y="3760482"/>
            <a:ext cx="3427141" cy="6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“Submit”,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,</a:t>
            </a:r>
          </a:p>
        </p:txBody>
      </p:sp>
      <p:sp>
        <p:nvSpPr>
          <p:cNvPr id="15" name="Google Shape;291;p33">
            <a:extLst>
              <a:ext uri="{FF2B5EF4-FFF2-40B4-BE49-F238E27FC236}">
                <a16:creationId xmlns:a16="http://schemas.microsoft.com/office/drawing/2014/main" id="{DB96D41D-9870-8C0A-1DEB-597C9F218E3C}"/>
              </a:ext>
            </a:extLst>
          </p:cNvPr>
          <p:cNvSpPr txBox="1">
            <a:spLocks/>
          </p:cNvSpPr>
          <p:nvPr/>
        </p:nvSpPr>
        <p:spPr>
          <a:xfrm>
            <a:off x="4159405" y="4622417"/>
            <a:ext cx="4984595" cy="3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1400" dirty="0"/>
              <a:t>Note: </a:t>
            </a:r>
          </a:p>
          <a:p>
            <a:r>
              <a:rPr lang="en-US" sz="1400" dirty="0"/>
              <a:t>File yang </a:t>
            </a:r>
            <a:r>
              <a:rPr lang="en-US" sz="1400" dirty="0" err="1"/>
              <a:t>mendukung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type file “.</a:t>
            </a:r>
            <a:r>
              <a:rPr lang="en-US" sz="1400" dirty="0" err="1"/>
              <a:t>xls</a:t>
            </a:r>
            <a:r>
              <a:rPr lang="en-US" sz="1400" dirty="0"/>
              <a:t>” dan “.xlsx” </a:t>
            </a:r>
          </a:p>
        </p:txBody>
      </p:sp>
      <p:pic>
        <p:nvPicPr>
          <p:cNvPr id="2" name="Contact_Import">
            <a:hlinkClick r:id="" action="ppaction://media"/>
            <a:extLst>
              <a:ext uri="{FF2B5EF4-FFF2-40B4-BE49-F238E27FC236}">
                <a16:creationId xmlns:a16="http://schemas.microsoft.com/office/drawing/2014/main" id="{24066350-9BCC-2D5E-1248-B9EFE41B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0786" b="28905"/>
          <a:stretch/>
        </p:blipFill>
        <p:spPr>
          <a:xfrm>
            <a:off x="4445771" y="1371036"/>
            <a:ext cx="4631323" cy="23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0"/>
          <p:cNvSpPr txBox="1">
            <a:spLocks noGrp="1"/>
          </p:cNvSpPr>
          <p:nvPr>
            <p:ph type="title"/>
          </p:nvPr>
        </p:nvSpPr>
        <p:spPr>
          <a:xfrm>
            <a:off x="1048350" y="220643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lt1"/>
                </a:solidFill>
              </a:rPr>
              <a:t>TERIMA KASIH</a:t>
            </a:r>
            <a:endParaRPr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53"/>
          <p:cNvGrpSpPr/>
          <p:nvPr/>
        </p:nvGrpSpPr>
        <p:grpSpPr>
          <a:xfrm>
            <a:off x="4895504" y="1100507"/>
            <a:ext cx="2942537" cy="2942537"/>
            <a:chOff x="5467350" y="581025"/>
            <a:chExt cx="3143400" cy="3143400"/>
          </a:xfrm>
        </p:grpSpPr>
        <p:sp>
          <p:nvSpPr>
            <p:cNvPr id="814" name="Google Shape;814;p53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53"/>
          <p:cNvSpPr txBox="1">
            <a:spLocks noGrp="1"/>
          </p:cNvSpPr>
          <p:nvPr>
            <p:ph type="title"/>
          </p:nvPr>
        </p:nvSpPr>
        <p:spPr>
          <a:xfrm>
            <a:off x="434898" y="1384504"/>
            <a:ext cx="3710876" cy="1800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Kerja Sederhana Aplikasi E-Gawe</a:t>
            </a:r>
            <a:endParaRPr dirty="0"/>
          </a:p>
        </p:txBody>
      </p:sp>
      <p:grpSp>
        <p:nvGrpSpPr>
          <p:cNvPr id="818" name="Google Shape;818;p53"/>
          <p:cNvGrpSpPr/>
          <p:nvPr/>
        </p:nvGrpSpPr>
        <p:grpSpPr>
          <a:xfrm>
            <a:off x="4712685" y="1614689"/>
            <a:ext cx="3308169" cy="1914118"/>
            <a:chOff x="4143814" y="1590925"/>
            <a:chExt cx="4175400" cy="2415900"/>
          </a:xfrm>
        </p:grpSpPr>
        <p:sp>
          <p:nvSpPr>
            <p:cNvPr id="819" name="Google Shape;819;p53"/>
            <p:cNvSpPr/>
            <p:nvPr/>
          </p:nvSpPr>
          <p:spPr>
            <a:xfrm>
              <a:off x="4388352" y="1590925"/>
              <a:ext cx="3685075" cy="2265094"/>
            </a:xfrm>
            <a:custGeom>
              <a:avLst/>
              <a:gdLst/>
              <a:ahLst/>
              <a:cxnLst/>
              <a:rect l="l" t="t" r="r" b="b"/>
              <a:pathLst>
                <a:path w="89449" h="53084" extrusionOk="0">
                  <a:moveTo>
                    <a:pt x="3139" y="0"/>
                  </a:moveTo>
                  <a:cubicBezTo>
                    <a:pt x="1528" y="0"/>
                    <a:pt x="0" y="775"/>
                    <a:pt x="0" y="2407"/>
                  </a:cubicBezTo>
                  <a:lnTo>
                    <a:pt x="0" y="53084"/>
                  </a:lnTo>
                  <a:lnTo>
                    <a:pt x="89449" y="53084"/>
                  </a:lnTo>
                  <a:lnTo>
                    <a:pt x="89449" y="2407"/>
                  </a:lnTo>
                  <a:cubicBezTo>
                    <a:pt x="89449" y="775"/>
                    <a:pt x="88549" y="0"/>
                    <a:pt x="8693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3"/>
            <p:cNvSpPr/>
            <p:nvPr/>
          </p:nvSpPr>
          <p:spPr>
            <a:xfrm>
              <a:off x="4143814" y="3858925"/>
              <a:ext cx="4175400" cy="1479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2" name="Google Shape;822;p53"/>
          <p:cNvCxnSpPr/>
          <p:nvPr/>
        </p:nvCxnSpPr>
        <p:spPr>
          <a:xfrm>
            <a:off x="2858450" y="2284775"/>
            <a:ext cx="1145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90F50-45E7-66C4-DA86-056D954E8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06" y="1612386"/>
            <a:ext cx="2939963" cy="1794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553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subTitle" idx="2"/>
          </p:nvPr>
        </p:nvSpPr>
        <p:spPr>
          <a:xfrm>
            <a:off x="5463850" y="2096915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Gawe / Acara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5"/>
          </p:nvPr>
        </p:nvSpPr>
        <p:spPr>
          <a:xfrm>
            <a:off x="5463850" y="2420488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Acara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 Aplikasi E-Gawe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1"/>
          </p:nvPr>
        </p:nvSpPr>
        <p:spPr>
          <a:xfrm>
            <a:off x="5463850" y="99908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3"/>
          </p:nvPr>
        </p:nvSpPr>
        <p:spPr>
          <a:xfrm>
            <a:off x="5463850" y="3043302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Group Kontak</a:t>
            </a:r>
            <a:endParaRPr dirty="0"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4"/>
          </p:nvPr>
        </p:nvSpPr>
        <p:spPr>
          <a:xfrm>
            <a:off x="5463850" y="1267641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Acara, </a:t>
            </a:r>
            <a:r>
              <a:rPr lang="en-US" dirty="0" err="1"/>
              <a:t>Jumlah</a:t>
            </a:r>
            <a:r>
              <a:rPr lang="en-US" dirty="0"/>
              <a:t> Group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Kontak</a:t>
            </a:r>
            <a:endParaRPr dirty="0"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6"/>
          </p:nvPr>
        </p:nvSpPr>
        <p:spPr>
          <a:xfrm>
            <a:off x="5463850" y="3384313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Pengelompokan Daftar Kontak</a:t>
            </a:r>
            <a:endParaRPr dirty="0"/>
          </a:p>
        </p:txBody>
      </p:sp>
      <p:grpSp>
        <p:nvGrpSpPr>
          <p:cNvPr id="318" name="Google Shape;318;p34"/>
          <p:cNvGrpSpPr/>
          <p:nvPr/>
        </p:nvGrpSpPr>
        <p:grpSpPr>
          <a:xfrm>
            <a:off x="853407" y="1435278"/>
            <a:ext cx="2783481" cy="2783481"/>
            <a:chOff x="5467350" y="581025"/>
            <a:chExt cx="3143400" cy="3143400"/>
          </a:xfrm>
        </p:grpSpPr>
        <p:sp>
          <p:nvSpPr>
            <p:cNvPr id="319" name="Google Shape;319;p34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4"/>
          <p:cNvSpPr/>
          <p:nvPr/>
        </p:nvSpPr>
        <p:spPr>
          <a:xfrm>
            <a:off x="4629086" y="1152128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4649719" y="2141219"/>
            <a:ext cx="685800" cy="6858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34"/>
          <p:cNvSpPr/>
          <p:nvPr/>
        </p:nvSpPr>
        <p:spPr>
          <a:xfrm>
            <a:off x="4631786" y="3128143"/>
            <a:ext cx="685800" cy="6858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8215-1446-5DE5-E4F5-7DD451E04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8" t="29227" r="30157" b="28837"/>
          <a:stretch/>
        </p:blipFill>
        <p:spPr>
          <a:xfrm>
            <a:off x="4701853" y="2187699"/>
            <a:ext cx="581531" cy="617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550C2-A657-1E60-9F35-EFE5A7C20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3" t="5895" r="8385" b="5280"/>
          <a:stretch/>
        </p:blipFill>
        <p:spPr>
          <a:xfrm>
            <a:off x="4698942" y="3169848"/>
            <a:ext cx="548788" cy="602390"/>
          </a:xfrm>
          <a:prstGeom prst="rect">
            <a:avLst/>
          </a:prstGeom>
        </p:spPr>
      </p:pic>
      <p:sp>
        <p:nvSpPr>
          <p:cNvPr id="28" name="Google Shape;327;p34">
            <a:extLst>
              <a:ext uri="{FF2B5EF4-FFF2-40B4-BE49-F238E27FC236}">
                <a16:creationId xmlns:a16="http://schemas.microsoft.com/office/drawing/2014/main" id="{CC72A20F-CE6F-3E99-76CC-44A37C7B71B0}"/>
              </a:ext>
            </a:extLst>
          </p:cNvPr>
          <p:cNvSpPr/>
          <p:nvPr/>
        </p:nvSpPr>
        <p:spPr>
          <a:xfrm>
            <a:off x="4652736" y="4115067"/>
            <a:ext cx="685800" cy="6858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45289-05A3-33FB-1269-D40F391AD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6" t="8208" r="8384" b="6436"/>
          <a:stretch/>
        </p:blipFill>
        <p:spPr>
          <a:xfrm>
            <a:off x="4734162" y="4176338"/>
            <a:ext cx="540366" cy="554175"/>
          </a:xfrm>
          <a:prstGeom prst="rect">
            <a:avLst/>
          </a:prstGeom>
        </p:spPr>
      </p:pic>
      <p:sp>
        <p:nvSpPr>
          <p:cNvPr id="31" name="Google Shape;315;p34">
            <a:extLst>
              <a:ext uri="{FF2B5EF4-FFF2-40B4-BE49-F238E27FC236}">
                <a16:creationId xmlns:a16="http://schemas.microsoft.com/office/drawing/2014/main" id="{0EE91523-9445-C7A2-FDC7-A8423842925B}"/>
              </a:ext>
            </a:extLst>
          </p:cNvPr>
          <p:cNvSpPr txBox="1">
            <a:spLocks/>
          </p:cNvSpPr>
          <p:nvPr/>
        </p:nvSpPr>
        <p:spPr>
          <a:xfrm>
            <a:off x="5463850" y="4023069"/>
            <a:ext cx="2738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None/>
              <a:defRPr sz="2000" b="0" i="0" u="none" strike="noStrike" cap="none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Numans"/>
              <a:buNone/>
              <a:defRPr sz="22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/>
              <a:t>Kontak Saya</a:t>
            </a:r>
            <a:endParaRPr lang="en-US" dirty="0"/>
          </a:p>
        </p:txBody>
      </p:sp>
      <p:sp>
        <p:nvSpPr>
          <p:cNvPr id="32" name="Google Shape;317;p34">
            <a:extLst>
              <a:ext uri="{FF2B5EF4-FFF2-40B4-BE49-F238E27FC236}">
                <a16:creationId xmlns:a16="http://schemas.microsoft.com/office/drawing/2014/main" id="{21B1B790-A13E-9EEE-D357-41A6350AE870}"/>
              </a:ext>
            </a:extLst>
          </p:cNvPr>
          <p:cNvSpPr txBox="1">
            <a:spLocks/>
          </p:cNvSpPr>
          <p:nvPr/>
        </p:nvSpPr>
        <p:spPr>
          <a:xfrm>
            <a:off x="5463850" y="4362006"/>
            <a:ext cx="27384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mans"/>
              <a:buNone/>
              <a:defRPr sz="1400" b="0" i="0" u="none" strike="noStrike" cap="none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9pPr>
          </a:lstStyle>
          <a:p>
            <a:pPr marL="0" indent="0"/>
            <a:r>
              <a:rPr lang="en-US" dirty="0"/>
              <a:t>Detail </a:t>
            </a:r>
            <a:r>
              <a:rPr lang="en-US" dirty="0" err="1"/>
              <a:t>Kontak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398DC-535A-D590-EE66-CC8952778A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77" t="9244" r="14373" b="11186"/>
          <a:stretch/>
        </p:blipFill>
        <p:spPr>
          <a:xfrm>
            <a:off x="4698942" y="1197883"/>
            <a:ext cx="548788" cy="6060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5A1578-7C24-2CF4-3D90-3A34475DD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10272"/>
            <a:ext cx="4481237" cy="2388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30437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7" y="1354069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Masukan</a:t>
            </a:r>
            <a:r>
              <a:rPr lang="en-US" sz="2000" dirty="0"/>
              <a:t> Email dan </a:t>
            </a:r>
            <a:r>
              <a:rPr lang="en-US" sz="2000" dirty="0" err="1"/>
              <a:t>Pasword</a:t>
            </a:r>
            <a:r>
              <a:rPr lang="en-US" sz="2000" dirty="0"/>
              <a:t> user yang </a:t>
            </a:r>
            <a:r>
              <a:rPr lang="en-US" sz="2000" dirty="0" err="1"/>
              <a:t>benar</a:t>
            </a:r>
            <a:r>
              <a:rPr lang="en-US" sz="2000" dirty="0"/>
              <a:t>,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tekan</a:t>
            </a:r>
            <a:r>
              <a:rPr lang="en-US" sz="2000" dirty="0"/>
              <a:t> enter /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“Login”</a:t>
            </a:r>
          </a:p>
        </p:txBody>
      </p:sp>
      <p:sp>
        <p:nvSpPr>
          <p:cNvPr id="11" name="Google Shape;291;p33">
            <a:extLst>
              <a:ext uri="{FF2B5EF4-FFF2-40B4-BE49-F238E27FC236}">
                <a16:creationId xmlns:a16="http://schemas.microsoft.com/office/drawing/2014/main" id="{CCF801EF-82C6-8EA4-1B39-8EB222C59169}"/>
              </a:ext>
            </a:extLst>
          </p:cNvPr>
          <p:cNvSpPr txBox="1">
            <a:spLocks/>
          </p:cNvSpPr>
          <p:nvPr/>
        </p:nvSpPr>
        <p:spPr>
          <a:xfrm>
            <a:off x="4572000" y="470360"/>
            <a:ext cx="430437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dirty="0"/>
              <a:t>Logout</a:t>
            </a:r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55C00CD8-3B0A-7D82-2E87-7EF658F292FD}"/>
              </a:ext>
            </a:extLst>
          </p:cNvPr>
          <p:cNvSpPr txBox="1">
            <a:spLocks/>
          </p:cNvSpPr>
          <p:nvPr/>
        </p:nvSpPr>
        <p:spPr>
          <a:xfrm>
            <a:off x="5635083" y="1145631"/>
            <a:ext cx="34271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“Account”, </a:t>
            </a: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i="1" dirty="0"/>
              <a:t>“Logout”</a:t>
            </a:r>
          </a:p>
        </p:txBody>
      </p:sp>
      <p:sp>
        <p:nvSpPr>
          <p:cNvPr id="13" name="Google Shape;987;p61">
            <a:extLst>
              <a:ext uri="{FF2B5EF4-FFF2-40B4-BE49-F238E27FC236}">
                <a16:creationId xmlns:a16="http://schemas.microsoft.com/office/drawing/2014/main" id="{140C760F-F66F-11FE-D745-9DA6C320E687}"/>
              </a:ext>
            </a:extLst>
          </p:cNvPr>
          <p:cNvSpPr/>
          <p:nvPr/>
        </p:nvSpPr>
        <p:spPr>
          <a:xfrm>
            <a:off x="5281518" y="1354069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BE7938A9-FA41-B2B0-D0CC-951127DBA35E}"/>
              </a:ext>
            </a:extLst>
          </p:cNvPr>
          <p:cNvSpPr txBox="1">
            <a:spLocks/>
          </p:cNvSpPr>
          <p:nvPr/>
        </p:nvSpPr>
        <p:spPr>
          <a:xfrm>
            <a:off x="5635083" y="1917831"/>
            <a:ext cx="34271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dialog </a:t>
            </a:r>
            <a:r>
              <a:rPr lang="en-US" sz="2000" dirty="0" err="1"/>
              <a:t>konfrimasi</a:t>
            </a:r>
            <a:r>
              <a:rPr lang="en-US" sz="2000" dirty="0"/>
              <a:t>,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“Yes” </a:t>
            </a:r>
            <a:r>
              <a:rPr lang="en-US" sz="2000" dirty="0" err="1"/>
              <a:t>untuk</a:t>
            </a:r>
            <a:r>
              <a:rPr lang="en-US" sz="2000" dirty="0"/>
              <a:t> logout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“Cancel”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batalkan</a:t>
            </a:r>
            <a:r>
              <a:rPr lang="en-US" sz="2000" dirty="0"/>
              <a:t>.</a:t>
            </a:r>
            <a:endParaRPr lang="en-US" sz="2000" i="1" dirty="0"/>
          </a:p>
        </p:txBody>
      </p:sp>
      <p:sp>
        <p:nvSpPr>
          <p:cNvPr id="15" name="Google Shape;987;p61">
            <a:extLst>
              <a:ext uri="{FF2B5EF4-FFF2-40B4-BE49-F238E27FC236}">
                <a16:creationId xmlns:a16="http://schemas.microsoft.com/office/drawing/2014/main" id="{45AD171A-F1EF-7D10-1413-9A7D7F3A37B3}"/>
              </a:ext>
            </a:extLst>
          </p:cNvPr>
          <p:cNvSpPr/>
          <p:nvPr/>
        </p:nvSpPr>
        <p:spPr>
          <a:xfrm>
            <a:off x="5281517" y="2088869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Login_Logout">
            <a:hlinkClick r:id="" action="ppaction://media"/>
            <a:extLst>
              <a:ext uri="{FF2B5EF4-FFF2-40B4-BE49-F238E27FC236}">
                <a16:creationId xmlns:a16="http://schemas.microsoft.com/office/drawing/2014/main" id="{D4ED5D0B-87C2-0139-B3AB-2A9789340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326" b="29539"/>
          <a:stretch/>
        </p:blipFill>
        <p:spPr>
          <a:xfrm>
            <a:off x="340550" y="2798600"/>
            <a:ext cx="4940967" cy="22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3535187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8C1C8-1531-D861-BD92-AEE6D9D5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2560"/>
            <a:ext cx="7069874" cy="34502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3535187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Gawe / Acara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3400B-D098-7859-E837-E6DDB45F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258"/>
            <a:ext cx="5742878" cy="2780984"/>
          </a:xfrm>
          <a:prstGeom prst="rect">
            <a:avLst/>
          </a:prstGeom>
        </p:spPr>
      </p:pic>
      <p:sp>
        <p:nvSpPr>
          <p:cNvPr id="17" name="Google Shape;316;p34">
            <a:extLst>
              <a:ext uri="{FF2B5EF4-FFF2-40B4-BE49-F238E27FC236}">
                <a16:creationId xmlns:a16="http://schemas.microsoft.com/office/drawing/2014/main" id="{9BE2847D-B217-C64F-5584-7CF26F5B6E53}"/>
              </a:ext>
            </a:extLst>
          </p:cNvPr>
          <p:cNvSpPr txBox="1">
            <a:spLocks/>
          </p:cNvSpPr>
          <p:nvPr/>
        </p:nvSpPr>
        <p:spPr>
          <a:xfrm>
            <a:off x="6997211" y="1640576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Menentukan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jumlah</a:t>
            </a:r>
            <a:r>
              <a:rPr lang="en-US" sz="1200" dirty="0">
                <a:solidFill>
                  <a:schemeClr val="tx1"/>
                </a:solidFill>
              </a:rPr>
              <a:t> data yang </a:t>
            </a:r>
            <a:r>
              <a:rPr lang="en-US" sz="1200" dirty="0" err="1">
                <a:solidFill>
                  <a:schemeClr val="tx1"/>
                </a:solidFill>
              </a:rPr>
              <a:t>ditampilkan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satu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tampilan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Google Shape;316;p34">
            <a:extLst>
              <a:ext uri="{FF2B5EF4-FFF2-40B4-BE49-F238E27FC236}">
                <a16:creationId xmlns:a16="http://schemas.microsoft.com/office/drawing/2014/main" id="{CFABEE5F-0A7B-C716-895A-10AEBD28EA08}"/>
              </a:ext>
            </a:extLst>
          </p:cNvPr>
          <p:cNvSpPr txBox="1">
            <a:spLocks/>
          </p:cNvSpPr>
          <p:nvPr/>
        </p:nvSpPr>
        <p:spPr>
          <a:xfrm>
            <a:off x="6997211" y="806446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Menambahakan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Gawe</a:t>
            </a:r>
            <a:r>
              <a:rPr lang="en-US" sz="1200" dirty="0">
                <a:solidFill>
                  <a:schemeClr val="tx1"/>
                </a:solidFill>
              </a:rPr>
              <a:t> / Acara</a:t>
            </a:r>
          </a:p>
        </p:txBody>
      </p:sp>
      <p:sp>
        <p:nvSpPr>
          <p:cNvPr id="19" name="Google Shape;316;p34">
            <a:extLst>
              <a:ext uri="{FF2B5EF4-FFF2-40B4-BE49-F238E27FC236}">
                <a16:creationId xmlns:a16="http://schemas.microsoft.com/office/drawing/2014/main" id="{CF816AE8-05F9-78B2-2463-B3F5C35234E4}"/>
              </a:ext>
            </a:extLst>
          </p:cNvPr>
          <p:cNvSpPr txBox="1">
            <a:spLocks/>
          </p:cNvSpPr>
          <p:nvPr/>
        </p:nvSpPr>
        <p:spPr>
          <a:xfrm>
            <a:off x="6997211" y="3371911"/>
            <a:ext cx="1823404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Merubah</a:t>
            </a:r>
            <a:r>
              <a:rPr lang="en-US" sz="1200" dirty="0">
                <a:solidFill>
                  <a:schemeClr val="tx1"/>
                </a:solidFill>
              </a:rPr>
              <a:t> dan </a:t>
            </a:r>
            <a:r>
              <a:rPr lang="en-US" sz="1200" dirty="0" err="1">
                <a:solidFill>
                  <a:schemeClr val="tx1"/>
                </a:solidFill>
              </a:rPr>
              <a:t>Mengupdate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Gawe</a:t>
            </a:r>
            <a:r>
              <a:rPr lang="en-US" sz="1200" dirty="0">
                <a:solidFill>
                  <a:schemeClr val="tx1"/>
                </a:solidFill>
              </a:rPr>
              <a:t> / Acara</a:t>
            </a:r>
          </a:p>
        </p:txBody>
      </p:sp>
      <p:sp>
        <p:nvSpPr>
          <p:cNvPr id="20" name="Google Shape;316;p34">
            <a:extLst>
              <a:ext uri="{FF2B5EF4-FFF2-40B4-BE49-F238E27FC236}">
                <a16:creationId xmlns:a16="http://schemas.microsoft.com/office/drawing/2014/main" id="{10A75FD3-1EA2-020F-5503-67CAC22D31E1}"/>
              </a:ext>
            </a:extLst>
          </p:cNvPr>
          <p:cNvSpPr txBox="1">
            <a:spLocks/>
          </p:cNvSpPr>
          <p:nvPr/>
        </p:nvSpPr>
        <p:spPr>
          <a:xfrm>
            <a:off x="6997211" y="4371301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Menghapus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Gawe</a:t>
            </a:r>
            <a:r>
              <a:rPr lang="en-US" sz="1200" dirty="0">
                <a:solidFill>
                  <a:schemeClr val="tx1"/>
                </a:solidFill>
              </a:rPr>
              <a:t> / Acara</a:t>
            </a:r>
          </a:p>
        </p:txBody>
      </p:sp>
      <p:sp>
        <p:nvSpPr>
          <p:cNvPr id="25" name="Google Shape;316;p34">
            <a:extLst>
              <a:ext uri="{FF2B5EF4-FFF2-40B4-BE49-F238E27FC236}">
                <a16:creationId xmlns:a16="http://schemas.microsoft.com/office/drawing/2014/main" id="{2ECD4B25-6786-6C0A-95DD-CAACF87F893C}"/>
              </a:ext>
            </a:extLst>
          </p:cNvPr>
          <p:cNvSpPr txBox="1">
            <a:spLocks/>
          </p:cNvSpPr>
          <p:nvPr/>
        </p:nvSpPr>
        <p:spPr>
          <a:xfrm>
            <a:off x="6997211" y="2550963"/>
            <a:ext cx="1711892" cy="77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Mencari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Gawe</a:t>
            </a:r>
            <a:r>
              <a:rPr lang="en-US" sz="1200" dirty="0">
                <a:solidFill>
                  <a:schemeClr val="tx1"/>
                </a:solidFill>
              </a:rPr>
              <a:t> / Acara</a:t>
            </a:r>
          </a:p>
        </p:txBody>
      </p:sp>
      <p:sp>
        <p:nvSpPr>
          <p:cNvPr id="21" name="Google Shape;325;p34">
            <a:extLst>
              <a:ext uri="{FF2B5EF4-FFF2-40B4-BE49-F238E27FC236}">
                <a16:creationId xmlns:a16="http://schemas.microsoft.com/office/drawing/2014/main" id="{60557426-C17F-F476-58FA-11CC65DD6C3D}"/>
              </a:ext>
            </a:extLst>
          </p:cNvPr>
          <p:cNvSpPr/>
          <p:nvPr/>
        </p:nvSpPr>
        <p:spPr>
          <a:xfrm>
            <a:off x="6073434" y="793264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325;p34">
            <a:extLst>
              <a:ext uri="{FF2B5EF4-FFF2-40B4-BE49-F238E27FC236}">
                <a16:creationId xmlns:a16="http://schemas.microsoft.com/office/drawing/2014/main" id="{2112C6A8-A413-297A-9D89-474E4931A344}"/>
              </a:ext>
            </a:extLst>
          </p:cNvPr>
          <p:cNvSpPr/>
          <p:nvPr/>
        </p:nvSpPr>
        <p:spPr>
          <a:xfrm>
            <a:off x="6070556" y="1681676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325;p34">
            <a:extLst>
              <a:ext uri="{FF2B5EF4-FFF2-40B4-BE49-F238E27FC236}">
                <a16:creationId xmlns:a16="http://schemas.microsoft.com/office/drawing/2014/main" id="{A4C7DDA5-D503-9E08-1F5B-3FC93593EDE3}"/>
              </a:ext>
            </a:extLst>
          </p:cNvPr>
          <p:cNvSpPr/>
          <p:nvPr/>
        </p:nvSpPr>
        <p:spPr>
          <a:xfrm>
            <a:off x="6073411" y="2570088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325;p34">
            <a:extLst>
              <a:ext uri="{FF2B5EF4-FFF2-40B4-BE49-F238E27FC236}">
                <a16:creationId xmlns:a16="http://schemas.microsoft.com/office/drawing/2014/main" id="{93C2A0E5-147E-B2BC-A036-3FA1AC7D8248}"/>
              </a:ext>
            </a:extLst>
          </p:cNvPr>
          <p:cNvSpPr/>
          <p:nvPr/>
        </p:nvSpPr>
        <p:spPr>
          <a:xfrm>
            <a:off x="6070556" y="3458500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325;p34">
            <a:extLst>
              <a:ext uri="{FF2B5EF4-FFF2-40B4-BE49-F238E27FC236}">
                <a16:creationId xmlns:a16="http://schemas.microsoft.com/office/drawing/2014/main" id="{9D6DE8DB-7749-30C1-87FA-B4F2AA98C55C}"/>
              </a:ext>
            </a:extLst>
          </p:cNvPr>
          <p:cNvSpPr/>
          <p:nvPr/>
        </p:nvSpPr>
        <p:spPr>
          <a:xfrm>
            <a:off x="6070556" y="4346912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835A7-00C2-3E63-D65E-B7691F649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107" y="1791977"/>
            <a:ext cx="469397" cy="469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78FAA-135B-57F5-1EDB-EA2C19810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71" t="15422" r="22923" b="24553"/>
          <a:stretch/>
        </p:blipFill>
        <p:spPr>
          <a:xfrm>
            <a:off x="6180107" y="903565"/>
            <a:ext cx="469397" cy="469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EC507-1791-513A-69FD-6A0622DEE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106" y="3571756"/>
            <a:ext cx="469397" cy="463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A06168-F034-DDA5-63D9-3EE806B016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4" t="6551" r="7333" b="8624"/>
          <a:stretch/>
        </p:blipFill>
        <p:spPr>
          <a:xfrm>
            <a:off x="6180106" y="2683344"/>
            <a:ext cx="469397" cy="463487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70DBAEFD-AB9C-8981-AF32-9D0FFFFA1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965" y="4453800"/>
            <a:ext cx="475538" cy="4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6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30437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Gawe – Add New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7" y="1354069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Menu </a:t>
            </a:r>
            <a:r>
              <a:rPr lang="en-US" sz="2000" i="1" dirty="0"/>
              <a:t>“</a:t>
            </a:r>
            <a:r>
              <a:rPr lang="en-US" sz="2000" i="1" dirty="0" err="1"/>
              <a:t>Gawe</a:t>
            </a:r>
            <a:r>
              <a:rPr lang="en-US" sz="2000" i="1" dirty="0"/>
              <a:t>”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“Add New” </a:t>
            </a:r>
            <a:r>
              <a:rPr lang="en-US" sz="2000" dirty="0"/>
              <a:t>pada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Gawe</a:t>
            </a:r>
            <a:r>
              <a:rPr lang="en-US" sz="2000" dirty="0"/>
              <a:t> / Acara</a:t>
            </a:r>
          </a:p>
        </p:txBody>
      </p:sp>
      <p:pic>
        <p:nvPicPr>
          <p:cNvPr id="2" name="Gawe_Add">
            <a:hlinkClick r:id="" action="ppaction://media"/>
            <a:extLst>
              <a:ext uri="{FF2B5EF4-FFF2-40B4-BE49-F238E27FC236}">
                <a16:creationId xmlns:a16="http://schemas.microsoft.com/office/drawing/2014/main" id="{50334CA3-9CA8-CEB2-16DE-8788B8EBD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114" b="32705"/>
          <a:stretch/>
        </p:blipFill>
        <p:spPr>
          <a:xfrm>
            <a:off x="4304369" y="1784192"/>
            <a:ext cx="4693114" cy="2526555"/>
          </a:xfrm>
          <a:prstGeom prst="rect">
            <a:avLst/>
          </a:prstGeom>
        </p:spPr>
      </p:pic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6" y="2224925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Isi data acara pada </a:t>
            </a:r>
            <a:r>
              <a:rPr lang="en-US" sz="2000" dirty="0" err="1"/>
              <a:t>kolom</a:t>
            </a:r>
            <a:r>
              <a:rPr lang="en-US" sz="2000" dirty="0"/>
              <a:t> yang </a:t>
            </a:r>
            <a:r>
              <a:rPr lang="en-US" sz="2000" dirty="0" err="1"/>
              <a:t>tersedia</a:t>
            </a:r>
            <a:r>
              <a:rPr lang="en-US" sz="2000" dirty="0"/>
              <a:t>, (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)</a:t>
            </a:r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625046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8" name="Google Shape;291;p33">
            <a:extLst>
              <a:ext uri="{FF2B5EF4-FFF2-40B4-BE49-F238E27FC236}">
                <a16:creationId xmlns:a16="http://schemas.microsoft.com/office/drawing/2014/main" id="{909091CD-CC87-A8BE-6646-18613279230F}"/>
              </a:ext>
            </a:extLst>
          </p:cNvPr>
          <p:cNvSpPr txBox="1">
            <a:spLocks/>
          </p:cNvSpPr>
          <p:nvPr/>
        </p:nvSpPr>
        <p:spPr>
          <a:xfrm>
            <a:off x="877227" y="373434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Pastikan</a:t>
            </a:r>
            <a:r>
              <a:rPr lang="en-US" sz="2000" dirty="0"/>
              <a:t> data acara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</a:p>
          <a:p>
            <a:r>
              <a:rPr lang="en-US" sz="2000" i="1" dirty="0"/>
              <a:t>“Save”</a:t>
            </a:r>
          </a:p>
        </p:txBody>
      </p:sp>
      <p:sp>
        <p:nvSpPr>
          <p:cNvPr id="29" name="Google Shape;987;p61">
            <a:extLst>
              <a:ext uri="{FF2B5EF4-FFF2-40B4-BE49-F238E27FC236}">
                <a16:creationId xmlns:a16="http://schemas.microsoft.com/office/drawing/2014/main" id="{F4F77EB1-6F2C-18DA-A4CC-D033F2E76B99}"/>
              </a:ext>
            </a:extLst>
          </p:cNvPr>
          <p:cNvSpPr/>
          <p:nvPr/>
        </p:nvSpPr>
        <p:spPr>
          <a:xfrm>
            <a:off x="524105" y="4095685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079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0" y="470360"/>
            <a:ext cx="430437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Gawe – Edit</a:t>
            </a:r>
            <a:endParaRPr dirty="0"/>
          </a:p>
        </p:txBody>
      </p:sp>
      <p:sp>
        <p:nvSpPr>
          <p:cNvPr id="22" name="Google Shape;987;p61">
            <a:extLst>
              <a:ext uri="{FF2B5EF4-FFF2-40B4-BE49-F238E27FC236}">
                <a16:creationId xmlns:a16="http://schemas.microsoft.com/office/drawing/2014/main" id="{921A625D-0E11-E316-0507-A3CCA1266D5C}"/>
              </a:ext>
            </a:extLst>
          </p:cNvPr>
          <p:cNvSpPr/>
          <p:nvPr/>
        </p:nvSpPr>
        <p:spPr>
          <a:xfrm>
            <a:off x="524105" y="1485228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5" name="Google Shape;291;p33">
            <a:extLst>
              <a:ext uri="{FF2B5EF4-FFF2-40B4-BE49-F238E27FC236}">
                <a16:creationId xmlns:a16="http://schemas.microsoft.com/office/drawing/2014/main" id="{3E0C9604-E7D1-CF3D-3D26-23F9E62C642C}"/>
              </a:ext>
            </a:extLst>
          </p:cNvPr>
          <p:cNvSpPr txBox="1">
            <a:spLocks/>
          </p:cNvSpPr>
          <p:nvPr/>
        </p:nvSpPr>
        <p:spPr>
          <a:xfrm>
            <a:off x="877230" y="1145632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i="1" dirty="0"/>
              <a:t>“Edit / Icon </a:t>
            </a:r>
            <a:r>
              <a:rPr lang="en-US" sz="2000" i="1" dirty="0" err="1"/>
              <a:t>Pinsil</a:t>
            </a:r>
            <a:r>
              <a:rPr lang="en-US" sz="2000" i="1" dirty="0"/>
              <a:t>” </a:t>
            </a:r>
            <a:r>
              <a:rPr lang="en-US" sz="2000" dirty="0"/>
              <a:t>pada </a:t>
            </a:r>
            <a:r>
              <a:rPr lang="en-US" sz="2000" dirty="0" err="1"/>
              <a:t>Gawe</a:t>
            </a:r>
            <a:r>
              <a:rPr lang="en-US" sz="2000" dirty="0"/>
              <a:t> / Acara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diedit</a:t>
            </a:r>
            <a:endParaRPr lang="en-US" sz="2000" dirty="0"/>
          </a:p>
        </p:txBody>
      </p:sp>
      <p:sp>
        <p:nvSpPr>
          <p:cNvPr id="26" name="Google Shape;291;p33">
            <a:extLst>
              <a:ext uri="{FF2B5EF4-FFF2-40B4-BE49-F238E27FC236}">
                <a16:creationId xmlns:a16="http://schemas.microsoft.com/office/drawing/2014/main" id="{AA3C1D8E-3C81-401F-5A25-51E93F301C56}"/>
              </a:ext>
            </a:extLst>
          </p:cNvPr>
          <p:cNvSpPr txBox="1">
            <a:spLocks/>
          </p:cNvSpPr>
          <p:nvPr/>
        </p:nvSpPr>
        <p:spPr>
          <a:xfrm>
            <a:off x="877228" y="2224925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/>
              <a:t>Isi data acara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dirubah</a:t>
            </a:r>
            <a:r>
              <a:rPr lang="en-US" sz="2000" dirty="0"/>
              <a:t>, (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)</a:t>
            </a:r>
          </a:p>
        </p:txBody>
      </p:sp>
      <p:sp>
        <p:nvSpPr>
          <p:cNvPr id="27" name="Google Shape;987;p61">
            <a:extLst>
              <a:ext uri="{FF2B5EF4-FFF2-40B4-BE49-F238E27FC236}">
                <a16:creationId xmlns:a16="http://schemas.microsoft.com/office/drawing/2014/main" id="{2E977885-A7B2-2132-75DF-C992D84C6D1D}"/>
              </a:ext>
            </a:extLst>
          </p:cNvPr>
          <p:cNvSpPr/>
          <p:nvPr/>
        </p:nvSpPr>
        <p:spPr>
          <a:xfrm>
            <a:off x="524105" y="2536914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8" name="Google Shape;291;p33">
            <a:extLst>
              <a:ext uri="{FF2B5EF4-FFF2-40B4-BE49-F238E27FC236}">
                <a16:creationId xmlns:a16="http://schemas.microsoft.com/office/drawing/2014/main" id="{909091CD-CC87-A8BE-6646-18613279230F}"/>
              </a:ext>
            </a:extLst>
          </p:cNvPr>
          <p:cNvSpPr txBox="1">
            <a:spLocks/>
          </p:cNvSpPr>
          <p:nvPr/>
        </p:nvSpPr>
        <p:spPr>
          <a:xfrm>
            <a:off x="877228" y="3304218"/>
            <a:ext cx="3427141" cy="5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/>
              <a:t>Pastikan</a:t>
            </a:r>
            <a:r>
              <a:rPr lang="en-US" sz="2000" dirty="0"/>
              <a:t> data acara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</a:p>
          <a:p>
            <a:r>
              <a:rPr lang="en-US" sz="2000" i="1" dirty="0"/>
              <a:t>“Save”</a:t>
            </a:r>
          </a:p>
        </p:txBody>
      </p:sp>
      <p:sp>
        <p:nvSpPr>
          <p:cNvPr id="29" name="Google Shape;987;p61">
            <a:extLst>
              <a:ext uri="{FF2B5EF4-FFF2-40B4-BE49-F238E27FC236}">
                <a16:creationId xmlns:a16="http://schemas.microsoft.com/office/drawing/2014/main" id="{F4F77EB1-6F2C-18DA-A4CC-D033F2E76B99}"/>
              </a:ext>
            </a:extLst>
          </p:cNvPr>
          <p:cNvSpPr/>
          <p:nvPr/>
        </p:nvSpPr>
        <p:spPr>
          <a:xfrm>
            <a:off x="524105" y="3616207"/>
            <a:ext cx="271787" cy="430123"/>
          </a:xfrm>
          <a:custGeom>
            <a:avLst/>
            <a:gdLst/>
            <a:ahLst/>
            <a:cxnLst/>
            <a:rect l="l" t="t" r="r" b="b"/>
            <a:pathLst>
              <a:path w="2631" h="4289" extrusionOk="0">
                <a:moveTo>
                  <a:pt x="450" y="0"/>
                </a:moveTo>
                <a:cubicBezTo>
                  <a:pt x="357" y="0"/>
                  <a:pt x="264" y="35"/>
                  <a:pt x="193" y="106"/>
                </a:cubicBezTo>
                <a:lnTo>
                  <a:pt x="1" y="298"/>
                </a:lnTo>
                <a:lnTo>
                  <a:pt x="1591" y="1886"/>
                </a:lnTo>
                <a:cubicBezTo>
                  <a:pt x="1732" y="2029"/>
                  <a:pt x="1732" y="2258"/>
                  <a:pt x="1591" y="2401"/>
                </a:cubicBezTo>
                <a:lnTo>
                  <a:pt x="1" y="3991"/>
                </a:lnTo>
                <a:lnTo>
                  <a:pt x="193" y="4183"/>
                </a:lnTo>
                <a:cubicBezTo>
                  <a:pt x="264" y="4253"/>
                  <a:pt x="357" y="4288"/>
                  <a:pt x="450" y="4288"/>
                </a:cubicBezTo>
                <a:cubicBezTo>
                  <a:pt x="543" y="4288"/>
                  <a:pt x="636" y="4253"/>
                  <a:pt x="707" y="4183"/>
                </a:cubicBezTo>
                <a:lnTo>
                  <a:pt x="2488" y="2401"/>
                </a:lnTo>
                <a:cubicBezTo>
                  <a:pt x="2630" y="2260"/>
                  <a:pt x="2630" y="2029"/>
                  <a:pt x="2488" y="1888"/>
                </a:cubicBezTo>
                <a:lnTo>
                  <a:pt x="707" y="106"/>
                </a:lnTo>
                <a:cubicBezTo>
                  <a:pt x="636" y="35"/>
                  <a:pt x="543" y="0"/>
                  <a:pt x="450" y="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Gawe_Edit">
            <a:hlinkClick r:id="" action="ppaction://media"/>
            <a:extLst>
              <a:ext uri="{FF2B5EF4-FFF2-40B4-BE49-F238E27FC236}">
                <a16:creationId xmlns:a16="http://schemas.microsoft.com/office/drawing/2014/main" id="{4A4D6123-A0C8-3AB5-70E3-5657DC60A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233" b="29694"/>
          <a:stretch/>
        </p:blipFill>
        <p:spPr>
          <a:xfrm>
            <a:off x="4385705" y="1664105"/>
            <a:ext cx="4690872" cy="21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ual Communication Portfolio by Slidesgo">
  <a:themeElements>
    <a:clrScheme name="Simple Light">
      <a:dk1>
        <a:srgbClr val="FFFFFF"/>
      </a:dk1>
      <a:lt1>
        <a:srgbClr val="150E21"/>
      </a:lt1>
      <a:dk2>
        <a:srgbClr val="481F49"/>
      </a:dk2>
      <a:lt2>
        <a:srgbClr val="C2C2C2"/>
      </a:lt2>
      <a:accent1>
        <a:srgbClr val="4A405A"/>
      </a:accent1>
      <a:accent2>
        <a:srgbClr val="FF6F4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2C2C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838</Words>
  <Application>Microsoft Office PowerPoint</Application>
  <PresentationFormat>On-screen Show (16:9)</PresentationFormat>
  <Paragraphs>105</Paragraphs>
  <Slides>24</Slides>
  <Notes>24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Numans</vt:lpstr>
      <vt:lpstr>Yeseva One</vt:lpstr>
      <vt:lpstr>Poppins Medium</vt:lpstr>
      <vt:lpstr>Arial</vt:lpstr>
      <vt:lpstr>Proxima Nova</vt:lpstr>
      <vt:lpstr>Poppins</vt:lpstr>
      <vt:lpstr>Visual Communication Portfolio by Slidesgo</vt:lpstr>
      <vt:lpstr>Slidesgo Final Pages</vt:lpstr>
      <vt:lpstr>Aplikasi E-Gawe (Wedding Organizer)</vt:lpstr>
      <vt:lpstr>PowerPoint Presentation</vt:lpstr>
      <vt:lpstr>Cara Kerja Sederhana Aplikasi E-Gawe</vt:lpstr>
      <vt:lpstr>Menu Aplikasi E-Gawe</vt:lpstr>
      <vt:lpstr>Login</vt:lpstr>
      <vt:lpstr>Dashboard</vt:lpstr>
      <vt:lpstr>Gawe / Acara</vt:lpstr>
      <vt:lpstr>Gawe – Add New</vt:lpstr>
      <vt:lpstr>Gawe – Edit</vt:lpstr>
      <vt:lpstr>Gawe – Hapus</vt:lpstr>
      <vt:lpstr>Groups Kontak</vt:lpstr>
      <vt:lpstr>Groups – Add New</vt:lpstr>
      <vt:lpstr>Groups – Edit</vt:lpstr>
      <vt:lpstr>Groups – Hapus</vt:lpstr>
      <vt:lpstr>Groups – Trash</vt:lpstr>
      <vt:lpstr>Kontak Saya</vt:lpstr>
      <vt:lpstr>Contacts – Add New</vt:lpstr>
      <vt:lpstr>Contacts – Edit</vt:lpstr>
      <vt:lpstr>Contacts – Hapus</vt:lpstr>
      <vt:lpstr>Contacts – Keyword Pencarian</vt:lpstr>
      <vt:lpstr>Contacts – Export Exel</vt:lpstr>
      <vt:lpstr>Contacts – Export Exel</vt:lpstr>
      <vt:lpstr>Contacts – Import Exel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E-Gawe (Event Management)</dc:title>
  <dc:creator>Qthink</dc:creator>
  <cp:lastModifiedBy>Krisna Heru</cp:lastModifiedBy>
  <cp:revision>21</cp:revision>
  <dcterms:modified xsi:type="dcterms:W3CDTF">2022-06-11T08:02:54Z</dcterms:modified>
</cp:coreProperties>
</file>